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3" r:id="rId9"/>
    <p:sldId id="273" r:id="rId10"/>
    <p:sldId id="262" r:id="rId11"/>
    <p:sldId id="274" r:id="rId12"/>
    <p:sldId id="264" r:id="rId13"/>
    <p:sldId id="265" r:id="rId14"/>
    <p:sldId id="266" r:id="rId15"/>
    <p:sldId id="275" r:id="rId16"/>
    <p:sldId id="267" r:id="rId17"/>
    <p:sldId id="268" r:id="rId18"/>
    <p:sldId id="270" r:id="rId19"/>
    <p:sldId id="271" r:id="rId20"/>
    <p:sldId id="26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History?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91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Calendars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System for arranging days in order</a:t>
            </a:r>
          </a:p>
          <a:p>
            <a:endParaRPr lang="en-US" dirty="0"/>
          </a:p>
          <a:p>
            <a:r>
              <a:rPr lang="en-US" dirty="0" smtClean="0"/>
              <a:t>Worldwide there are about 40 different calendars</a:t>
            </a:r>
          </a:p>
          <a:p>
            <a:pPr lvl="1"/>
            <a:r>
              <a:rPr lang="en-US" dirty="0" smtClean="0"/>
              <a:t>Cultures</a:t>
            </a:r>
          </a:p>
          <a:p>
            <a:pPr lvl="1"/>
            <a:r>
              <a:rPr lang="en-US" dirty="0" smtClean="0"/>
              <a:t>Nature – moon cycles</a:t>
            </a:r>
            <a:endParaRPr lang="en-US" dirty="0"/>
          </a:p>
        </p:txBody>
      </p:sp>
      <p:pic>
        <p:nvPicPr>
          <p:cNvPr id="9218" name="Picture 2" descr="Image result for different calendar system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46" y="1488438"/>
            <a:ext cx="5914264" cy="442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7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Image result for calendar systems mo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72" y="594029"/>
            <a:ext cx="8714184" cy="588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89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Julian Calendar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Developed by Julius Caesar – Roman leader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Started by counting years at the founding of Rome</a:t>
            </a:r>
          </a:p>
          <a:p>
            <a:endParaRPr lang="en-US" dirty="0"/>
          </a:p>
          <a:p>
            <a:r>
              <a:rPr lang="en-US" dirty="0" smtClean="0"/>
              <a:t>365 ¼ days long</a:t>
            </a:r>
          </a:p>
          <a:p>
            <a:pPr lvl="1"/>
            <a:r>
              <a:rPr lang="en-US" dirty="0" smtClean="0"/>
              <a:t>Extra day every 4 years – leap year</a:t>
            </a:r>
          </a:p>
          <a:p>
            <a:pPr lvl="1"/>
            <a:r>
              <a:rPr lang="en-US" dirty="0" smtClean="0"/>
              <a:t>1 lost day every 128 years</a:t>
            </a:r>
            <a:endParaRPr lang="en-US" dirty="0"/>
          </a:p>
        </p:txBody>
      </p:sp>
      <p:pic>
        <p:nvPicPr>
          <p:cNvPr id="11266" name="Picture 2" descr="Image result for julius caes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542" y="1614749"/>
            <a:ext cx="336042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10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Gregorian Calendar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By A.D. 1582 Julian Calendar lost about 10 days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Pope Gregory XIII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Start – birth of Jesus</a:t>
            </a:r>
          </a:p>
          <a:p>
            <a:r>
              <a:rPr lang="en-US" dirty="0" smtClean="0"/>
              <a:t>Corrected for days lost over years</a:t>
            </a:r>
          </a:p>
          <a:p>
            <a:r>
              <a:rPr lang="en-US" dirty="0" smtClean="0"/>
              <a:t>3 centuries before most of the world adopted it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 descr="Image result for gregorian calendar vs julian calend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1" y="2589706"/>
            <a:ext cx="6575886" cy="217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82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Dating Events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B.C. – before Christ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A.D. – anno </a:t>
            </a:r>
            <a:r>
              <a:rPr lang="en-US" dirty="0" err="1" smtClean="0">
                <a:solidFill>
                  <a:srgbClr val="FFC000"/>
                </a:solidFill>
              </a:rPr>
              <a:t>domini</a:t>
            </a:r>
            <a:endParaRPr lang="en-US" dirty="0" smtClean="0">
              <a:solidFill>
                <a:srgbClr val="FFC000"/>
              </a:solidFill>
            </a:endParaRP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Latin – “Year of the Lord”</a:t>
            </a:r>
          </a:p>
          <a:p>
            <a:pPr lvl="1"/>
            <a:endParaRPr lang="en-US" dirty="0">
              <a:solidFill>
                <a:srgbClr val="FFC000"/>
              </a:solidFill>
            </a:endParaRPr>
          </a:p>
          <a:p>
            <a:r>
              <a:rPr lang="en-US" dirty="0"/>
              <a:t>AD and BC Explained (as well as CE and BCE)</a:t>
            </a:r>
          </a:p>
          <a:p>
            <a:pPr lvl="1"/>
            <a:r>
              <a:rPr lang="en-US" dirty="0" err="1" smtClean="0"/>
              <a:t>Youtube</a:t>
            </a:r>
            <a:endParaRPr lang="en-US" dirty="0" smtClean="0"/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 smtClean="0">
              <a:solidFill>
                <a:srgbClr val="FFC000"/>
              </a:solidFill>
            </a:endParaRPr>
          </a:p>
        </p:txBody>
      </p:sp>
      <p:pic>
        <p:nvPicPr>
          <p:cNvPr id="13314" name="Picture 2" descr="Image result for b.c. vs a.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820" y="2924325"/>
            <a:ext cx="7075741" cy="136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98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3597780" cy="4195763"/>
          </a:xfrm>
        </p:spPr>
        <p:txBody>
          <a:bodyPr/>
          <a:lstStyle/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B.C.E</a:t>
            </a:r>
            <a:r>
              <a:rPr lang="en-US" dirty="0">
                <a:solidFill>
                  <a:srgbClr val="FFC000"/>
                </a:solidFill>
              </a:rPr>
              <a:t>. – before the common era</a:t>
            </a:r>
          </a:p>
          <a:p>
            <a:r>
              <a:rPr lang="en-US" dirty="0">
                <a:solidFill>
                  <a:srgbClr val="FFC000"/>
                </a:solidFill>
              </a:rPr>
              <a:t>C.E. – common era</a:t>
            </a:r>
          </a:p>
          <a:p>
            <a:endParaRPr lang="en-US" dirty="0"/>
          </a:p>
        </p:txBody>
      </p:sp>
      <p:pic>
        <p:nvPicPr>
          <p:cNvPr id="14342" name="Picture 6" descr="Image result for b.c. vs a.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157" y="1845104"/>
            <a:ext cx="5875508" cy="441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03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Lines</a:t>
            </a:r>
            <a:endParaRPr lang="en-US" dirty="0"/>
          </a:p>
        </p:txBody>
      </p:sp>
      <p:pic>
        <p:nvPicPr>
          <p:cNvPr id="15362" name="Picture 2" descr="Image result for timeline exampl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83" y="2056092"/>
            <a:ext cx="4395787" cy="33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mage result for timeli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285" y="2056091"/>
            <a:ext cx="4395788" cy="339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95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and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Archaeology – study of objects to learn about the past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Artifacts – objects made by people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386" name="Picture 2" descr="Image result for archaeology artifact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46" y="1853248"/>
            <a:ext cx="5066760" cy="402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31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2952321" cy="419576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Paleontology – the study of fossils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Fossil – remains of plant and animal life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7410" name="Picture 2" descr="Image result for paleontolog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46" y="436278"/>
            <a:ext cx="4395788" cy="324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Image result for trace fossi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003" y="3903919"/>
            <a:ext cx="3992469" cy="246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Image result for trace fossils po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739" y="3970735"/>
            <a:ext cx="3595930" cy="239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71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2661864" cy="419576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Anthropology – study of human culture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8434" name="Picture 2" descr="Image result for anthropolog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30" y="1454197"/>
            <a:ext cx="6756311" cy="426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30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History?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Study of people and events of the past</a:t>
            </a:r>
          </a:p>
          <a:p>
            <a:endParaRPr lang="en-US" dirty="0"/>
          </a:p>
          <a:p>
            <a:r>
              <a:rPr lang="en-US" dirty="0" smtClean="0"/>
              <a:t>How things change…</a:t>
            </a:r>
          </a:p>
          <a:p>
            <a:endParaRPr lang="en-US" dirty="0"/>
          </a:p>
          <a:p>
            <a:r>
              <a:rPr lang="en-US" dirty="0" smtClean="0"/>
              <a:t>How things stay the same…</a:t>
            </a:r>
            <a:endParaRPr lang="en-US" dirty="0"/>
          </a:p>
        </p:txBody>
      </p:sp>
      <p:pic>
        <p:nvPicPr>
          <p:cNvPr id="1026" name="Picture 2" descr="Image result for ancient history funn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411" y="1356566"/>
            <a:ext cx="4451325" cy="500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05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Discoveries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3221262" cy="41957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1974 – Ethiopia, Africa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Human Ancestor – “Lucy”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3.2 million years old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Species – class of individuals with similar characteristics</a:t>
            </a:r>
          </a:p>
          <a:p>
            <a:endParaRPr lang="en-US" dirty="0"/>
          </a:p>
        </p:txBody>
      </p:sp>
      <p:pic>
        <p:nvPicPr>
          <p:cNvPr id="19458" name="Picture 2" descr="Image result for lucy speci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425" y="1275101"/>
            <a:ext cx="7302899" cy="521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71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Examine the cause, or reasons, that something happened in the past.</a:t>
            </a:r>
          </a:p>
          <a:p>
            <a:endParaRPr lang="en-US" dirty="0"/>
          </a:p>
          <a:p>
            <a:r>
              <a:rPr lang="en-US" dirty="0" smtClean="0"/>
              <a:t>What happened?</a:t>
            </a:r>
          </a:p>
          <a:p>
            <a:endParaRPr lang="en-US" dirty="0"/>
          </a:p>
          <a:p>
            <a:r>
              <a:rPr lang="en-US" dirty="0" smtClean="0"/>
              <a:t>Why did it happen?</a:t>
            </a:r>
          </a:p>
          <a:p>
            <a:endParaRPr lang="en-US" dirty="0"/>
          </a:p>
        </p:txBody>
      </p:sp>
      <p:pic>
        <p:nvPicPr>
          <p:cNvPr id="2050" name="Picture 2" descr="Image result for historia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0" y="2413365"/>
            <a:ext cx="5612607" cy="315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9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Periods of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Measuring time by groups of years: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Decade – 10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Century – 100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Millennium – 1,000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074" name="Picture 2" descr="Image result for decade century millenni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414" y="850957"/>
            <a:ext cx="4392746" cy="548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79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2" y="1853249"/>
            <a:ext cx="3390682" cy="440309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History divided into large block of time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098" name="Picture 2" descr="Image result for periods of histor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614" y="1406555"/>
            <a:ext cx="7362747" cy="484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44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2" y="2060575"/>
            <a:ext cx="3377248" cy="41957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Prehistory - Time before people developed writing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122" name="Picture 2" descr="Image result for prehistory funn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26" y="2060575"/>
            <a:ext cx="6879099" cy="36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42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3221262" cy="41957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Ancient </a:t>
            </a:r>
            <a:r>
              <a:rPr lang="en-US" dirty="0">
                <a:solidFill>
                  <a:srgbClr val="FFC000"/>
                </a:solidFill>
              </a:rPr>
              <a:t>History – 5,500 B.C. – 500 A.D.</a:t>
            </a:r>
          </a:p>
          <a:p>
            <a:endParaRPr lang="en-US" dirty="0"/>
          </a:p>
        </p:txBody>
      </p:sp>
      <p:pic>
        <p:nvPicPr>
          <p:cNvPr id="6150" name="Picture 6" descr="Image result for history timeline e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078" y="452718"/>
            <a:ext cx="5774416" cy="600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62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839097"/>
            <a:ext cx="2296104" cy="541724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Middle </a:t>
            </a:r>
            <a:r>
              <a:rPr lang="en-US" dirty="0">
                <a:solidFill>
                  <a:srgbClr val="FFC000"/>
                </a:solidFill>
              </a:rPr>
              <a:t>Ages </a:t>
            </a:r>
            <a:r>
              <a:rPr lang="en-US" dirty="0" smtClean="0">
                <a:solidFill>
                  <a:srgbClr val="FFC000"/>
                </a:solidFill>
              </a:rPr>
              <a:t>– 500 A.D. – 1400 A.D.</a:t>
            </a:r>
          </a:p>
          <a:p>
            <a:pPr lvl="1"/>
            <a:r>
              <a:rPr lang="en-US" dirty="0" smtClean="0"/>
              <a:t>Medieval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 descr="Image result for history timeline e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573" y="452718"/>
            <a:ext cx="6834954" cy="609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32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2790955" cy="41957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Modern </a:t>
            </a:r>
            <a:r>
              <a:rPr lang="en-US" dirty="0">
                <a:solidFill>
                  <a:srgbClr val="FFC000"/>
                </a:solidFill>
              </a:rPr>
              <a:t>History – 1400 A.D. - present</a:t>
            </a:r>
          </a:p>
          <a:p>
            <a:endParaRPr lang="en-US" dirty="0"/>
          </a:p>
        </p:txBody>
      </p:sp>
      <p:pic>
        <p:nvPicPr>
          <p:cNvPr id="8194" name="Picture 2" descr="Image result for modern histor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869" y="2510379"/>
            <a:ext cx="6146666" cy="2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57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15848</TotalTime>
  <Words>315</Words>
  <Application>Microsoft Office PowerPoint</Application>
  <PresentationFormat>Widescreen</PresentationFormat>
  <Paragraphs>96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Ion</vt:lpstr>
      <vt:lpstr>What is History?</vt:lpstr>
      <vt:lpstr>Why Study History?</vt:lpstr>
      <vt:lpstr>Historians</vt:lpstr>
      <vt:lpstr>Periods of History</vt:lpstr>
      <vt:lpstr>Eras</vt:lpstr>
      <vt:lpstr>Eras</vt:lpstr>
      <vt:lpstr>PowerPoint Presentation</vt:lpstr>
      <vt:lpstr>PowerPoint Presentation</vt:lpstr>
      <vt:lpstr>PowerPoint Presentation</vt:lpstr>
      <vt:lpstr>Calendars</vt:lpstr>
      <vt:lpstr>PowerPoint Presentation</vt:lpstr>
      <vt:lpstr>Julian Calendar</vt:lpstr>
      <vt:lpstr>Gregorian Calendar</vt:lpstr>
      <vt:lpstr>Dating Events </vt:lpstr>
      <vt:lpstr>PowerPoint Presentation</vt:lpstr>
      <vt:lpstr>Time Lines</vt:lpstr>
      <vt:lpstr>History and Science</vt:lpstr>
      <vt:lpstr>PowerPoint Presentation</vt:lpstr>
      <vt:lpstr>PowerPoint Presentation</vt:lpstr>
      <vt:lpstr>Human Discoveries</vt:lpstr>
    </vt:vector>
  </TitlesOfParts>
  <Company>Marlette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History?</dc:title>
  <dc:creator>Nick Meyers</dc:creator>
  <cp:lastModifiedBy>Nick Meyers</cp:lastModifiedBy>
  <cp:revision>25</cp:revision>
  <dcterms:created xsi:type="dcterms:W3CDTF">2019-08-29T17:50:24Z</dcterms:created>
  <dcterms:modified xsi:type="dcterms:W3CDTF">2019-09-09T17:59:13Z</dcterms:modified>
</cp:coreProperties>
</file>