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8" r:id="rId6"/>
    <p:sldId id="267" r:id="rId7"/>
    <p:sldId id="269" r:id="rId8"/>
    <p:sldId id="270" r:id="rId9"/>
    <p:sldId id="259" r:id="rId10"/>
    <p:sldId id="260" r:id="rId11"/>
    <p:sldId id="271" r:id="rId12"/>
    <p:sldId id="261" r:id="rId13"/>
    <p:sldId id="272" r:id="rId14"/>
    <p:sldId id="273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33D398A-9751-40F3-8211-BF80363AB4C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6CAEF1-996C-4581-A874-CF34DCE647C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Resources and Conservation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7-4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 Reclamation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Reclamation - Mining companies are required to return the area to original condition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66" y="2448414"/>
            <a:ext cx="4038600" cy="25281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123193" cy="2438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Burning coal releases SO2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SO2 combines with water to form acid precipitation</a:t>
            </a:r>
          </a:p>
          <a:p>
            <a:endParaRPr lang="en-US" dirty="0" smtClean="0"/>
          </a:p>
          <a:p>
            <a:r>
              <a:rPr lang="en-US" dirty="0" smtClean="0"/>
              <a:t>Burning gas from cars</a:t>
            </a:r>
          </a:p>
          <a:p>
            <a:pPr lvl="1"/>
            <a:r>
              <a:rPr lang="en-US" dirty="0" smtClean="0"/>
              <a:t>Catalytic Converter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942443" cy="3124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3" y="1600200"/>
            <a:ext cx="4038600" cy="27462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87552"/>
            <a:ext cx="4038600" cy="239019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2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17051"/>
            <a:ext cx="4038600" cy="2590635"/>
          </a:xfrm>
        </p:spPr>
      </p:pic>
    </p:spTree>
    <p:extLst>
      <p:ext uri="{BB962C8B-B14F-4D97-AF65-F5344CB8AC3E}">
        <p14:creationId xmlns:p14="http://schemas.microsoft.com/office/powerpoint/2010/main" val="376654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preservation and wise use of natural resources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752600"/>
            <a:ext cx="4471529" cy="3886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and more people</a:t>
            </a:r>
          </a:p>
          <a:p>
            <a:endParaRPr lang="en-US" dirty="0" smtClean="0"/>
          </a:p>
          <a:p>
            <a:r>
              <a:rPr lang="en-US" dirty="0" smtClean="0"/>
              <a:t>More and more resources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Developing </a:t>
            </a:r>
            <a:r>
              <a:rPr lang="en-US" dirty="0" smtClean="0">
                <a:solidFill>
                  <a:srgbClr val="FF0000"/>
                </a:solidFill>
              </a:rPr>
              <a:t>countries are using more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Recycle – using materials more than once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83924"/>
            <a:ext cx="4038600" cy="265708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Use less energy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Insulation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Energy efficient appliances</a:t>
            </a:r>
          </a:p>
          <a:p>
            <a:endParaRPr lang="en-US" dirty="0" smtClean="0"/>
          </a:p>
          <a:p>
            <a:r>
              <a:rPr lang="en-US" dirty="0" smtClean="0"/>
              <a:t>Drive less</a:t>
            </a:r>
          </a:p>
          <a:p>
            <a:r>
              <a:rPr lang="en-US" dirty="0" smtClean="0"/>
              <a:t>1 gal of gas = 8kg of CO2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3505200" cy="30670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Conserving 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2441448" cy="4681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2050 – freshwater shortage?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Larger population</a:t>
            </a:r>
          </a:p>
          <a:p>
            <a:endParaRPr lang="en-US" dirty="0" smtClean="0"/>
          </a:p>
          <a:p>
            <a:r>
              <a:rPr lang="en-US" dirty="0" smtClean="0"/>
              <a:t>How can you save water?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95" y="2209800"/>
            <a:ext cx="5945457" cy="2438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Air </a:t>
            </a:r>
            <a:r>
              <a:rPr lang="en-US" dirty="0" smtClean="0">
                <a:solidFill>
                  <a:srgbClr val="FF0000"/>
                </a:solidFill>
              </a:rPr>
              <a:t>and noise pollution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Water may carry toxic substances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Surface mining damages ecosystems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23" y="2264138"/>
            <a:ext cx="4038600" cy="289665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54501"/>
            <a:ext cx="7434056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Subsurface mining – sinkholes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Coal mines – fires left to burn out</a:t>
            </a:r>
          </a:p>
          <a:p>
            <a:pPr lvl="1"/>
            <a:r>
              <a:rPr lang="en-US" dirty="0" smtClean="0"/>
              <a:t>10’s to 100’s of years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3575858" cy="4419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63682"/>
            <a:ext cx="674077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6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" y="631946"/>
            <a:ext cx="8229600" cy="5486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1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908653"/>
            <a:ext cx="4038600" cy="360743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79631"/>
            <a:ext cx="4038600" cy="2665476"/>
          </a:xfrm>
        </p:spPr>
      </p:pic>
    </p:spTree>
    <p:extLst>
      <p:ext uri="{BB962C8B-B14F-4D97-AF65-F5344CB8AC3E}">
        <p14:creationId xmlns:p14="http://schemas.microsoft.com/office/powerpoint/2010/main" val="180199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Centralia Mine Fire burning </a:t>
            </a:r>
            <a:r>
              <a:rPr lang="en-US" dirty="0">
                <a:solidFill>
                  <a:srgbClr val="FF0000"/>
                </a:solidFill>
              </a:rPr>
              <a:t>beneath the borough since </a:t>
            </a:r>
            <a:r>
              <a:rPr lang="en-US" dirty="0" smtClean="0">
                <a:solidFill>
                  <a:srgbClr val="FF0000"/>
                </a:solidFill>
              </a:rPr>
              <a:t>1962 - Pennsylvania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207990"/>
            <a:ext cx="4038600" cy="300875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41896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Federal and state law regulates the operation of mines</a:t>
            </a:r>
          </a:p>
          <a:p>
            <a:endParaRPr lang="en-US" dirty="0" smtClean="0"/>
          </a:p>
          <a:p>
            <a:r>
              <a:rPr lang="en-US" dirty="0" smtClean="0"/>
              <a:t>Clean Water Act</a:t>
            </a:r>
          </a:p>
          <a:p>
            <a:r>
              <a:rPr lang="en-US" dirty="0" smtClean="0"/>
              <a:t>Safe Drinking Water Act</a:t>
            </a:r>
          </a:p>
          <a:p>
            <a:r>
              <a:rPr lang="en-US" dirty="0" smtClean="0"/>
              <a:t>Endangered Species Act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1" y="2577278"/>
            <a:ext cx="4226001" cy="237572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314</TotalTime>
  <Words>170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Georgia</vt:lpstr>
      <vt:lpstr>Wingdings</vt:lpstr>
      <vt:lpstr>Wingdings 2</vt:lpstr>
      <vt:lpstr>Civic</vt:lpstr>
      <vt:lpstr>7-4</vt:lpstr>
      <vt:lpstr>Mining Impacts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Centralia Mine Fire burning beneath the borough since 1962 - Pennsylvania</vt:lpstr>
      <vt:lpstr>Mining Regulations</vt:lpstr>
      <vt:lpstr>Mine Reclamation</vt:lpstr>
      <vt:lpstr>PowerPoint Presentation</vt:lpstr>
      <vt:lpstr>Fossil Fuels</vt:lpstr>
      <vt:lpstr>PowerPoint Presentation</vt:lpstr>
      <vt:lpstr>PowerPoint Presentation</vt:lpstr>
      <vt:lpstr>Conservation</vt:lpstr>
      <vt:lpstr>Mineral Conservation</vt:lpstr>
      <vt:lpstr>Fossil Fuel Conservation</vt:lpstr>
      <vt:lpstr>Conserving Other Resources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7-4</dc:title>
  <dc:creator>Beth Meyers</dc:creator>
  <cp:lastModifiedBy>Nick Meyers</cp:lastModifiedBy>
  <cp:revision>17</cp:revision>
  <dcterms:created xsi:type="dcterms:W3CDTF">2014-12-02T01:53:05Z</dcterms:created>
  <dcterms:modified xsi:type="dcterms:W3CDTF">2014-12-02T17:29:14Z</dcterms:modified>
</cp:coreProperties>
</file>