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876BDB-4E94-4CD5-A5FC-912447F1536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A222BE-26C6-46C3-A6EB-3EBA1533BFE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Mineral Resources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7-1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2034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Placer deposits - Fragments of minerals become concentrated on bottom of stream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0800"/>
            <a:ext cx="5188422" cy="2667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28986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Gemstones – rare nonmetal minerals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01" y="2057400"/>
            <a:ext cx="5624514" cy="3657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Area that has at least 100 to 1,000 times the concentration found in other places</a:t>
            </a:r>
          </a:p>
          <a:p>
            <a:endParaRPr lang="en-US" dirty="0" smtClean="0"/>
          </a:p>
          <a:p>
            <a:r>
              <a:rPr lang="en-US" dirty="0" smtClean="0"/>
              <a:t>Looking for:</a:t>
            </a:r>
          </a:p>
          <a:p>
            <a:r>
              <a:rPr lang="en-US" dirty="0" smtClean="0"/>
              <a:t>Density differences</a:t>
            </a:r>
          </a:p>
          <a:p>
            <a:r>
              <a:rPr lang="en-US" dirty="0" smtClean="0"/>
              <a:t>Magnetism</a:t>
            </a:r>
          </a:p>
          <a:p>
            <a:r>
              <a:rPr lang="en-US" dirty="0" smtClean="0"/>
              <a:t>Radioactivity</a:t>
            </a:r>
          </a:p>
          <a:p>
            <a:r>
              <a:rPr lang="en-US" dirty="0" smtClean="0"/>
              <a:t>Rock color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2" y="1025193"/>
            <a:ext cx="4038600" cy="3028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2" y="4343400"/>
            <a:ext cx="3810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Subsurface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Minerals mined underground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15" y="1371600"/>
            <a:ext cx="3505200" cy="2628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7" y="4159639"/>
            <a:ext cx="581025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Open pit mines</a:t>
            </a:r>
          </a:p>
          <a:p>
            <a:endParaRPr lang="en-US" dirty="0" smtClean="0"/>
          </a:p>
          <a:p>
            <a:r>
              <a:rPr lang="en-US" dirty="0" smtClean="0"/>
              <a:t>Minerals near surface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197989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Placer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Dredging</a:t>
            </a:r>
          </a:p>
          <a:p>
            <a:endParaRPr lang="en-US" dirty="0" smtClean="0"/>
          </a:p>
          <a:p>
            <a:r>
              <a:rPr lang="en-US" dirty="0" smtClean="0"/>
              <a:t>Buckets scope sediment from barges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514600"/>
            <a:ext cx="4121926" cy="278466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Undersea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Nodules – lumps of minerals on ocean floor</a:t>
            </a:r>
          </a:p>
          <a:p>
            <a:endParaRPr lang="en-US" dirty="0" smtClean="0"/>
          </a:p>
          <a:p>
            <a:r>
              <a:rPr lang="en-US" dirty="0" smtClean="0"/>
              <a:t>Difficult to mine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790"/>
            <a:ext cx="3066407" cy="46815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than 3,000 different resources in Earth’s Crust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Metals – Gold, Silver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Nonmetals – Sulfur, Quartz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95" y="2286000"/>
            <a:ext cx="4445000" cy="2667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Native elements – metallic minerals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Compounds – most of the minerals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 or more elements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752600"/>
            <a:ext cx="3192737" cy="381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Minerals that are mined for profit</a:t>
            </a:r>
          </a:p>
          <a:p>
            <a:endParaRPr lang="en-US" dirty="0" smtClean="0"/>
          </a:p>
          <a:p>
            <a:r>
              <a:rPr lang="en-US" dirty="0" smtClean="0"/>
              <a:t>Fe – iron</a:t>
            </a:r>
          </a:p>
          <a:p>
            <a:r>
              <a:rPr lang="en-US" dirty="0" smtClean="0"/>
              <a:t>Magnetite</a:t>
            </a:r>
          </a:p>
          <a:p>
            <a:r>
              <a:rPr lang="en-US" dirty="0" smtClean="0"/>
              <a:t>Hematite</a:t>
            </a:r>
          </a:p>
          <a:p>
            <a:endParaRPr lang="en-US" dirty="0" smtClean="0"/>
          </a:p>
          <a:p>
            <a:r>
              <a:rPr lang="en-US" dirty="0" smtClean="0"/>
              <a:t>Al – Aluminum</a:t>
            </a:r>
          </a:p>
          <a:p>
            <a:r>
              <a:rPr lang="en-US" dirty="0" smtClean="0"/>
              <a:t>Bauxite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14600"/>
            <a:ext cx="4387273" cy="2895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Magma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Magma cools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Dense minerals sink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Form ore deposits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038600" cy="4038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039864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0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Heat and chemical reactions with hot fluids create ores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18087"/>
            <a:ext cx="4038600" cy="29885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Hydrothermal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Fluids that move through small cracks in rock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Minerals from surrounding rocks dissolve in solution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Form in veins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63" y="2286000"/>
            <a:ext cx="4409954" cy="3429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6440806" cy="3733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67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</TotalTime>
  <Words>177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Georgia</vt:lpstr>
      <vt:lpstr>Wingdings</vt:lpstr>
      <vt:lpstr>Wingdings 2</vt:lpstr>
      <vt:lpstr>Civic</vt:lpstr>
      <vt:lpstr>7-1</vt:lpstr>
      <vt:lpstr>Mineral Resources</vt:lpstr>
      <vt:lpstr>Elements</vt:lpstr>
      <vt:lpstr>Ores</vt:lpstr>
      <vt:lpstr>Cooling Magma</vt:lpstr>
      <vt:lpstr>PowerPoint Presentation</vt:lpstr>
      <vt:lpstr>Contact Metamorphism</vt:lpstr>
      <vt:lpstr>Hydrothermal Solutions</vt:lpstr>
      <vt:lpstr>PowerPoint Presentation</vt:lpstr>
      <vt:lpstr>Moving Water</vt:lpstr>
      <vt:lpstr>Mineral Resources</vt:lpstr>
      <vt:lpstr>Mineral Exploration</vt:lpstr>
      <vt:lpstr>Subsurface Mining</vt:lpstr>
      <vt:lpstr>Surface Mining</vt:lpstr>
      <vt:lpstr>Placer Mining</vt:lpstr>
      <vt:lpstr>Undersea Mining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7-1</dc:title>
  <dc:creator>Beth Meyers</dc:creator>
  <cp:lastModifiedBy>Nick Meyers</cp:lastModifiedBy>
  <cp:revision>6</cp:revision>
  <dcterms:created xsi:type="dcterms:W3CDTF">2014-11-13T00:37:20Z</dcterms:created>
  <dcterms:modified xsi:type="dcterms:W3CDTF">2014-11-13T14:04:41Z</dcterms:modified>
</cp:coreProperties>
</file>