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76" r:id="rId5"/>
    <p:sldId id="259" r:id="rId6"/>
    <p:sldId id="260" r:id="rId7"/>
    <p:sldId id="277" r:id="rId8"/>
    <p:sldId id="261" r:id="rId9"/>
    <p:sldId id="278" r:id="rId10"/>
    <p:sldId id="279" r:id="rId11"/>
    <p:sldId id="262" r:id="rId12"/>
    <p:sldId id="263" r:id="rId13"/>
    <p:sldId id="264" r:id="rId14"/>
    <p:sldId id="265" r:id="rId15"/>
    <p:sldId id="266" r:id="rId16"/>
    <p:sldId id="281" r:id="rId17"/>
    <p:sldId id="267" r:id="rId18"/>
    <p:sldId id="268" r:id="rId19"/>
    <p:sldId id="269" r:id="rId20"/>
    <p:sldId id="271" r:id="rId21"/>
    <p:sldId id="283" r:id="rId22"/>
    <p:sldId id="270" r:id="rId23"/>
    <p:sldId id="284" r:id="rId24"/>
    <p:sldId id="272" r:id="rId25"/>
    <p:sldId id="285" r:id="rId26"/>
    <p:sldId id="287" r:id="rId27"/>
    <p:sldId id="288" r:id="rId28"/>
    <p:sldId id="273" r:id="rId29"/>
    <p:sldId id="27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9B91EB-D383-4C0D-A904-7B942CC08835}" type="datetimeFigureOut">
              <a:rPr lang="en-US"/>
              <a:pPr/>
              <a:t>10/27/2014</a:t>
            </a:fld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9D6A4E-B0A3-48C3-8D25-1E70D6BAD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2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FB298E-AEB2-4FC2-BD2B-170A58563224}" type="datetimeFigureOut">
              <a:rPr lang="en-US"/>
              <a:pPr/>
              <a:t>10/27/2014</a:t>
            </a:fld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731357-64B2-4248-B292-04E15CC8B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03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D57D-2D92-42C3-AF9A-87DE97522CA8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5FC7B28-2653-486D-856D-8861D8D48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EFD7-E3CE-42CE-B860-F9798353672E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6948-5E0B-4D9D-85A9-85B9CB72F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BB5B9-A27D-4DCC-9D14-6C9E03F1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F0CF-ECD1-4A74-BC50-1A24D34C9041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889A-BC10-415D-8EBA-D096689C93F9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9A505-2A63-4C2B-9EBE-76E14043C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02E2B-820D-4780-8613-57A6E0BCF13E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240D82E-17BC-4965-AF40-982DACAAD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BF803-9FC4-4F49-BCFA-9A7C72684E36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694B-B475-4BC7-823D-CD17B8AED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CC62-770B-437B-B641-71157C00FA7C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292D39F-9923-4767-BE1D-323E3A5CA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5A7B-6706-4AE5-97FA-28E46C44F9CA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4D055-1A0B-46E1-84DD-0BF756214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F4DD-DE40-4F5C-A2CE-FB7CE12650D1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57FDFA-A732-4512-B544-023891428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EAC1AA-7C72-425E-B78B-E40271F00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0DEA-7A80-4014-8B84-5B7A591D0CBB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05E88-6DD3-4B2B-9384-E82B98A0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A98C-75FA-4DF4-887B-615DB3D6F5FF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E4DD262-AAA0-4E82-800D-2507CAE22B09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7AA04F-C33B-4E71-977F-9A84F06FF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Sedimentary rocks</a:t>
            </a:r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6 - 3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335213"/>
            <a:ext cx="4038600" cy="2754312"/>
          </a:xfrm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19868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Clastic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Made from rock fragments that were carried away by water, wind, or ice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2527300"/>
            <a:ext cx="4038600" cy="2370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Clastic Rocks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Conglomerate – rounded sediments</a:t>
            </a:r>
          </a:p>
          <a:p>
            <a:pPr eaLnBrk="1" hangingPunct="1"/>
            <a:r>
              <a:rPr lang="en-US" smtClean="0"/>
              <a:t>All sizes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Breccia – fragments with sharp edges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00650" y="2227263"/>
            <a:ext cx="32385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Clastic Rocks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2974975" cy="46815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Sandstone – sand sized sediments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2514600"/>
            <a:ext cx="5410200" cy="361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Clastic Rocks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2670175" cy="46815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Shale – Clay size particles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Slit easily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2286000"/>
            <a:ext cx="5410200" cy="405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Sorting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3355975" cy="4681538"/>
          </a:xfrm>
        </p:spPr>
        <p:txBody>
          <a:bodyPr/>
          <a:lstStyle/>
          <a:p>
            <a:pPr eaLnBrk="1" hangingPunct="1"/>
            <a:r>
              <a:rPr lang="en-US" smtClean="0"/>
              <a:t>Sorting – tendency for currents of water or air to sort according to size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Large – heavy – bottom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Small – light - top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1905000"/>
            <a:ext cx="4697413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Angularity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2898775" cy="468153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Sharper – newly</a:t>
            </a:r>
            <a:r>
              <a:rPr lang="en-US" smtClean="0"/>
              <a:t> broken off from source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Rounded </a:t>
            </a:r>
            <a:r>
              <a:rPr lang="en-US" smtClean="0"/>
              <a:t>– have been traveling </a:t>
            </a:r>
            <a:r>
              <a:rPr lang="en-US" smtClean="0">
                <a:solidFill>
                  <a:schemeClr val="accent1"/>
                </a:solidFill>
              </a:rPr>
              <a:t>longer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2590800"/>
            <a:ext cx="5618163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Depositional Environments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r>
              <a:rPr lang="en-US" smtClean="0"/>
              <a:t>Rivers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Deltas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Beaches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Oceans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752600"/>
            <a:ext cx="5983288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Stratification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3432175" cy="46815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Layering of sedimentary rock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Beds – stratification layers</a:t>
            </a:r>
          </a:p>
          <a:p>
            <a:pPr eaLnBrk="1" hangingPunct="1"/>
            <a:r>
              <a:rPr lang="en-US" smtClean="0"/>
              <a:t>Vary in thickness</a:t>
            </a:r>
          </a:p>
          <a:p>
            <a:pPr eaLnBrk="1" hangingPunct="1"/>
            <a:r>
              <a:rPr lang="en-US" smtClean="0"/>
              <a:t>Depends on how long and how much sediment was deposited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1600200"/>
            <a:ext cx="5105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Formation of Sedimentary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Sediment is formed through erosion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Loose sediment is deposited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Compaction – sediment is squeezed together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2344738"/>
            <a:ext cx="4038600" cy="2735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Cross Bedding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2365375" cy="468153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Slanted uneven layers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Sand dunes or river beds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1600200"/>
            <a:ext cx="5916613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2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582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Graded Bedding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3051175" cy="4681538"/>
          </a:xfrm>
        </p:spPr>
        <p:txBody>
          <a:bodyPr/>
          <a:lstStyle/>
          <a:p>
            <a:pPr eaLnBrk="1" hangingPunct="1"/>
            <a:r>
              <a:rPr lang="en-US" smtClean="0"/>
              <a:t>Different sizes and shape settle at different levels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Reverse graded - opposite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86200" y="1828800"/>
            <a:ext cx="47752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0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143000"/>
            <a:ext cx="7164388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Ripple Marks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2593975" cy="4681538"/>
          </a:xfrm>
        </p:spPr>
        <p:txBody>
          <a:bodyPr/>
          <a:lstStyle/>
          <a:p>
            <a:pPr eaLnBrk="1" hangingPunct="1"/>
            <a:r>
              <a:rPr lang="en-US" smtClean="0"/>
              <a:t>Caused by wind or water on sand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2514600"/>
            <a:ext cx="5791200" cy="3890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371725"/>
            <a:ext cx="4038600" cy="2681288"/>
          </a:xfrm>
        </p:spPr>
      </p:pic>
      <p:pic>
        <p:nvPicPr>
          <p:cNvPr id="399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19868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Fossils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2974975" cy="46815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Fossils – remains or traces of ancient plants or animals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Why sedimentary rocks?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1752600"/>
            <a:ext cx="51482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6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457200"/>
            <a:ext cx="6705600" cy="5811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Mud Cracks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3127375" cy="4681538"/>
          </a:xfrm>
        </p:spPr>
        <p:txBody>
          <a:bodyPr/>
          <a:lstStyle/>
          <a:p>
            <a:pPr eaLnBrk="1" hangingPunct="1"/>
            <a:r>
              <a:rPr lang="en-US" smtClean="0"/>
              <a:t>Muddy deposits dry and shrink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New depositions preserve </a:t>
            </a: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1752600"/>
            <a:ext cx="5051425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Concretions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3127375" cy="468153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Minerals precipitate from fluids and build up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Geodes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905000"/>
            <a:ext cx="44958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3355975" cy="46815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Cementation – sediments are glued together by minerals that are deposited by water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Minerals precipitate from water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Surround sediment grains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19650" y="1617663"/>
            <a:ext cx="40005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6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133600"/>
            <a:ext cx="8202613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3 Types of Rocks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1. Chemical</a:t>
            </a:r>
          </a:p>
          <a:p>
            <a:pPr eaLnBrk="1" hangingPunct="1"/>
            <a:r>
              <a:rPr lang="en-US" smtClean="0"/>
              <a:t>2. Organic</a:t>
            </a:r>
          </a:p>
          <a:p>
            <a:pPr eaLnBrk="1" hangingPunct="1"/>
            <a:r>
              <a:rPr lang="en-US" smtClean="0"/>
              <a:t>3. Clastic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1066800"/>
            <a:ext cx="4114800" cy="5605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Chemical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1"/>
                </a:solidFill>
              </a:rPr>
              <a:t>Form from minerals that were once dissolved in water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Dissolved minerals form out of a precipitate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1"/>
                </a:solidFill>
              </a:rPr>
              <a:t>Evaporates – minerals left behind to form rock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Gypsum, halite, rock salt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2286000"/>
            <a:ext cx="40386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198688"/>
            <a:ext cx="4038600" cy="3028950"/>
          </a:xfrm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2988" y="2246313"/>
            <a:ext cx="3933825" cy="293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mtClean="0"/>
              <a:t>Organic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2898775" cy="468153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Formed from the remains of once living things</a:t>
            </a:r>
          </a:p>
          <a:p>
            <a:pPr eaLnBrk="1" hangingPunct="1"/>
            <a:endParaRPr lang="en-US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mtClean="0"/>
              <a:t>Coal and chalk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1981200"/>
            <a:ext cx="46482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6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304800"/>
            <a:ext cx="5791200" cy="6319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1476</TotalTime>
  <Words>280</Words>
  <Application>Microsoft Office PowerPoint</Application>
  <PresentationFormat>On-screen Show (4:3)</PresentationFormat>
  <Paragraphs>100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Georgia</vt:lpstr>
      <vt:lpstr>Wingdings</vt:lpstr>
      <vt:lpstr>Wingdings 2</vt:lpstr>
      <vt:lpstr>Civic</vt:lpstr>
      <vt:lpstr>Chapter 6 - 3</vt:lpstr>
      <vt:lpstr>Formation of Sedimentary</vt:lpstr>
      <vt:lpstr>PowerPoint Presentation</vt:lpstr>
      <vt:lpstr>PowerPoint Presentation</vt:lpstr>
      <vt:lpstr>3 Types of Rocks</vt:lpstr>
      <vt:lpstr>Chemical</vt:lpstr>
      <vt:lpstr>PowerPoint Presentation</vt:lpstr>
      <vt:lpstr>Organic</vt:lpstr>
      <vt:lpstr>PowerPoint Presentation</vt:lpstr>
      <vt:lpstr>PowerPoint Presentation</vt:lpstr>
      <vt:lpstr>Clastic</vt:lpstr>
      <vt:lpstr>Clastic Rocks</vt:lpstr>
      <vt:lpstr>Clastic Rocks</vt:lpstr>
      <vt:lpstr>Clastic Rocks</vt:lpstr>
      <vt:lpstr>Sorting</vt:lpstr>
      <vt:lpstr>PowerPoint Presentation</vt:lpstr>
      <vt:lpstr>Angularity</vt:lpstr>
      <vt:lpstr>Depositional Environments</vt:lpstr>
      <vt:lpstr>Stratification</vt:lpstr>
      <vt:lpstr>Cross Bedding</vt:lpstr>
      <vt:lpstr>PowerPoint Presentation</vt:lpstr>
      <vt:lpstr>Graded Bedding</vt:lpstr>
      <vt:lpstr>PowerPoint Presentation</vt:lpstr>
      <vt:lpstr>Ripple Marks</vt:lpstr>
      <vt:lpstr>PowerPoint Presentation</vt:lpstr>
      <vt:lpstr>Fossils</vt:lpstr>
      <vt:lpstr>PowerPoint Presentation</vt:lpstr>
      <vt:lpstr>Mud Cracks</vt:lpstr>
      <vt:lpstr>Concretions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6 - 1</dc:title>
  <dc:creator>Nick</dc:creator>
  <cp:lastModifiedBy>Nick Meyers</cp:lastModifiedBy>
  <cp:revision>14</cp:revision>
  <dcterms:created xsi:type="dcterms:W3CDTF">2012-08-14T01:56:52Z</dcterms:created>
  <dcterms:modified xsi:type="dcterms:W3CDTF">2014-10-28T00:29:31Z</dcterms:modified>
</cp:coreProperties>
</file>