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10/27/2014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Government and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level – Secondary Industry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Uses raw material to produce other products</a:t>
            </a:r>
          </a:p>
          <a:p>
            <a:endParaRPr lang="en-US" dirty="0"/>
          </a:p>
          <a:p>
            <a:r>
              <a:rPr lang="en-US" dirty="0" smtClean="0"/>
              <a:t>Furniture builders</a:t>
            </a:r>
          </a:p>
          <a:p>
            <a:endParaRPr lang="en-US" dirty="0"/>
          </a:p>
          <a:p>
            <a:r>
              <a:rPr lang="en-US" dirty="0" smtClean="0"/>
              <a:t>Automotive manufacturers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25" y="2877903"/>
            <a:ext cx="4754562" cy="1986865"/>
          </a:xfrm>
        </p:spPr>
      </p:pic>
    </p:spTree>
    <p:extLst>
      <p:ext uri="{BB962C8B-B14F-4D97-AF65-F5344CB8AC3E}">
        <p14:creationId xmlns:p14="http://schemas.microsoft.com/office/powerpoint/2010/main" val="157077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level –Tertiary Industry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Goods and services exchanged</a:t>
            </a:r>
          </a:p>
          <a:p>
            <a:endParaRPr lang="en-US" dirty="0"/>
          </a:p>
          <a:p>
            <a:r>
              <a:rPr lang="en-US" dirty="0" smtClean="0"/>
              <a:t>Sells the furniture</a:t>
            </a:r>
          </a:p>
          <a:p>
            <a:endParaRPr lang="en-US" dirty="0"/>
          </a:p>
          <a:p>
            <a:r>
              <a:rPr lang="en-US" dirty="0" smtClean="0"/>
              <a:t>Sells the cars</a:t>
            </a:r>
          </a:p>
          <a:p>
            <a:endParaRPr lang="en-US" dirty="0"/>
          </a:p>
          <a:p>
            <a:r>
              <a:rPr lang="en-US" dirty="0" smtClean="0"/>
              <a:t>Teachers, doctors, store clerks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9" y="2392321"/>
            <a:ext cx="5256250" cy="3385024"/>
          </a:xfrm>
        </p:spPr>
      </p:pic>
    </p:spTree>
    <p:extLst>
      <p:ext uri="{BB962C8B-B14F-4D97-AF65-F5344CB8AC3E}">
        <p14:creationId xmlns:p14="http://schemas.microsoft.com/office/powerpoint/2010/main" val="185402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level – Quaternary Industry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Research and distribution of information</a:t>
            </a:r>
          </a:p>
          <a:p>
            <a:endParaRPr lang="en-US" dirty="0"/>
          </a:p>
          <a:p>
            <a:r>
              <a:rPr lang="en-US" dirty="0" smtClean="0"/>
              <a:t>Architects, lawyers, scientists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2194560"/>
            <a:ext cx="4842657" cy="3769822"/>
          </a:xfrm>
        </p:spPr>
      </p:pic>
    </p:spTree>
    <p:extLst>
      <p:ext uri="{BB962C8B-B14F-4D97-AF65-F5344CB8AC3E}">
        <p14:creationId xmlns:p14="http://schemas.microsoft.com/office/powerpoint/2010/main" val="13958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People grow their own food and make their own goods.</a:t>
            </a:r>
          </a:p>
          <a:p>
            <a:endParaRPr lang="en-US" dirty="0" smtClean="0"/>
          </a:p>
          <a:p>
            <a:r>
              <a:rPr lang="en-US" dirty="0" smtClean="0"/>
              <a:t>No real money</a:t>
            </a:r>
          </a:p>
          <a:p>
            <a:endParaRPr lang="en-US" dirty="0"/>
          </a:p>
          <a:p>
            <a:r>
              <a:rPr lang="en-US" dirty="0" smtClean="0"/>
              <a:t>Rural or remote areas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14" y="2093976"/>
            <a:ext cx="3364291" cy="3978275"/>
          </a:xfrm>
        </p:spPr>
      </p:pic>
    </p:spTree>
    <p:extLst>
      <p:ext uri="{BB962C8B-B14F-4D97-AF65-F5344CB8AC3E}">
        <p14:creationId xmlns:p14="http://schemas.microsoft.com/office/powerpoint/2010/main" val="8800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Based on private ownership, free trade, and competition</a:t>
            </a:r>
          </a:p>
          <a:p>
            <a:endParaRPr lang="en-US" dirty="0"/>
          </a:p>
          <a:p>
            <a:r>
              <a:rPr lang="en-US" dirty="0" smtClean="0"/>
              <a:t>Most common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U.S.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82" y="1962409"/>
            <a:ext cx="4892200" cy="3929236"/>
          </a:xfrm>
        </p:spPr>
      </p:pic>
    </p:spTree>
    <p:extLst>
      <p:ext uri="{BB962C8B-B14F-4D97-AF65-F5344CB8AC3E}">
        <p14:creationId xmlns:p14="http://schemas.microsoft.com/office/powerpoint/2010/main" val="82474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Central government makes all economic decisions</a:t>
            </a:r>
          </a:p>
          <a:p>
            <a:endParaRPr lang="en-US" dirty="0"/>
          </a:p>
          <a:p>
            <a:r>
              <a:rPr lang="en-US" dirty="0" smtClean="0"/>
              <a:t>Cuba and North Korea are close to this</a:t>
            </a:r>
          </a:p>
          <a:p>
            <a:endParaRPr lang="en-US" dirty="0"/>
          </a:p>
          <a:p>
            <a:r>
              <a:rPr lang="en-US" dirty="0" smtClean="0"/>
              <a:t>Communist governments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64" y="2268250"/>
            <a:ext cx="4824663" cy="3062286"/>
          </a:xfrm>
        </p:spPr>
      </p:pic>
    </p:spTree>
    <p:extLst>
      <p:ext uri="{BB962C8B-B14F-4D97-AF65-F5344CB8AC3E}">
        <p14:creationId xmlns:p14="http://schemas.microsoft.com/office/powerpoint/2010/main" val="292447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domestic Product (</a:t>
            </a:r>
            <a:r>
              <a:rPr lang="en-US" dirty="0" err="1" smtClean="0"/>
              <a:t>gdp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3180034" cy="39776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Value of all goods and services produced within a country in a single year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2" y="2513815"/>
            <a:ext cx="6228615" cy="2712811"/>
          </a:xfrm>
        </p:spPr>
      </p:pic>
    </p:spTree>
    <p:extLst>
      <p:ext uri="{BB962C8B-B14F-4D97-AF65-F5344CB8AC3E}">
        <p14:creationId xmlns:p14="http://schemas.microsoft.com/office/powerpoint/2010/main" val="129823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2504625" cy="39776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Strong economies and a high quality of life</a:t>
            </a:r>
          </a:p>
          <a:p>
            <a:endParaRPr lang="en-US" dirty="0"/>
          </a:p>
          <a:p>
            <a:r>
              <a:rPr lang="en-US" dirty="0" smtClean="0"/>
              <a:t>U.S.</a:t>
            </a:r>
          </a:p>
          <a:p>
            <a:r>
              <a:rPr lang="en-US" dirty="0" smtClean="0"/>
              <a:t>Germany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41" y="2093976"/>
            <a:ext cx="7000889" cy="3475551"/>
          </a:xfrm>
        </p:spPr>
      </p:pic>
    </p:spTree>
    <p:extLst>
      <p:ext uri="{BB962C8B-B14F-4D97-AF65-F5344CB8AC3E}">
        <p14:creationId xmlns:p14="http://schemas.microsoft.com/office/powerpoint/2010/main" val="182889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Less productive economies and a lower quality of life</a:t>
            </a:r>
          </a:p>
          <a:p>
            <a:endParaRPr lang="en-US" dirty="0"/>
          </a:p>
          <a:p>
            <a:r>
              <a:rPr lang="en-US" dirty="0" smtClean="0"/>
              <a:t>2/3 of the people in the world</a:t>
            </a:r>
          </a:p>
          <a:p>
            <a:endParaRPr lang="en-US" dirty="0"/>
          </a:p>
          <a:p>
            <a:r>
              <a:rPr lang="en-US" dirty="0" smtClean="0"/>
              <a:t>Guatemala</a:t>
            </a:r>
          </a:p>
          <a:p>
            <a:r>
              <a:rPr lang="en-US" dirty="0" smtClean="0"/>
              <a:t>Nigeria</a:t>
            </a:r>
          </a:p>
          <a:p>
            <a:r>
              <a:rPr lang="en-US" dirty="0" smtClean="0"/>
              <a:t>Afghanistan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60" y="2729598"/>
            <a:ext cx="6473391" cy="2995791"/>
          </a:xfrm>
        </p:spPr>
      </p:pic>
    </p:spTree>
    <p:extLst>
      <p:ext uri="{BB962C8B-B14F-4D97-AF65-F5344CB8AC3E}">
        <p14:creationId xmlns:p14="http://schemas.microsoft.com/office/powerpoint/2010/main" val="219372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a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Make and enforce rules</a:t>
            </a:r>
          </a:p>
          <a:p>
            <a:endParaRPr lang="en-US" dirty="0" smtClean="0"/>
          </a:p>
          <a:p>
            <a:r>
              <a:rPr lang="en-US" dirty="0" smtClean="0"/>
              <a:t>Regulate business and trade</a:t>
            </a:r>
          </a:p>
          <a:p>
            <a:endParaRPr lang="en-US" dirty="0" smtClean="0"/>
          </a:p>
          <a:p>
            <a:r>
              <a:rPr lang="en-US" dirty="0" smtClean="0"/>
              <a:t>Provide aide to people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15" y="1806337"/>
            <a:ext cx="6332563" cy="4365863"/>
          </a:xfrm>
        </p:spPr>
      </p:pic>
    </p:spTree>
    <p:extLst>
      <p:ext uri="{BB962C8B-B14F-4D97-AF65-F5344CB8AC3E}">
        <p14:creationId xmlns:p14="http://schemas.microsoft.com/office/powerpoint/2010/main" val="294333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Form of government in which the people elect leaders and rule by majority</a:t>
            </a:r>
          </a:p>
          <a:p>
            <a:endParaRPr lang="en-US" dirty="0"/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Canada</a:t>
            </a:r>
          </a:p>
          <a:p>
            <a:r>
              <a:rPr lang="en-US" dirty="0" smtClean="0"/>
              <a:t>Mexico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7" y="2194560"/>
            <a:ext cx="4711431" cy="3686695"/>
          </a:xfrm>
        </p:spPr>
      </p:pic>
    </p:spTree>
    <p:extLst>
      <p:ext uri="{BB962C8B-B14F-4D97-AF65-F5344CB8AC3E}">
        <p14:creationId xmlns:p14="http://schemas.microsoft.com/office/powerpoint/2010/main" val="160484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084043" cy="39776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Choose representative to make and enforce laws</a:t>
            </a:r>
          </a:p>
          <a:p>
            <a:endParaRPr lang="en-US" dirty="0"/>
          </a:p>
          <a:p>
            <a:r>
              <a:rPr lang="en-US" dirty="0" smtClean="0"/>
              <a:t>Not all democratic governments are completely free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1761751"/>
            <a:ext cx="6316671" cy="3672693"/>
          </a:xfrm>
        </p:spPr>
      </p:pic>
    </p:spTree>
    <p:extLst>
      <p:ext uri="{BB962C8B-B14F-4D97-AF65-F5344CB8AC3E}">
        <p14:creationId xmlns:p14="http://schemas.microsoft.com/office/powerpoint/2010/main" val="287384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Ruled by a king or queen</a:t>
            </a:r>
          </a:p>
          <a:p>
            <a:endParaRPr lang="en-US" dirty="0"/>
          </a:p>
          <a:p>
            <a:r>
              <a:rPr lang="en-US" dirty="0" smtClean="0"/>
              <a:t>Saudi Arabia</a:t>
            </a:r>
          </a:p>
          <a:p>
            <a:pPr lvl="1"/>
            <a:r>
              <a:rPr lang="en-US" dirty="0" smtClean="0"/>
              <a:t>All the power in one person</a:t>
            </a:r>
          </a:p>
          <a:p>
            <a:endParaRPr lang="en-US" dirty="0"/>
          </a:p>
          <a:p>
            <a:r>
              <a:rPr lang="en-US" dirty="0" smtClean="0"/>
              <a:t>Norway and Spain</a:t>
            </a:r>
          </a:p>
          <a:p>
            <a:pPr lvl="1"/>
            <a:r>
              <a:rPr lang="en-US" dirty="0" smtClean="0"/>
              <a:t>Use democratic practices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32" y="832715"/>
            <a:ext cx="3795821" cy="5061095"/>
          </a:xfrm>
        </p:spPr>
      </p:pic>
    </p:spTree>
    <p:extLst>
      <p:ext uri="{BB962C8B-B14F-4D97-AF65-F5344CB8AC3E}">
        <p14:creationId xmlns:p14="http://schemas.microsoft.com/office/powerpoint/2010/main" val="153554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" y="0"/>
            <a:ext cx="9078185" cy="67644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Single, powerful ruler has total control</a:t>
            </a:r>
          </a:p>
          <a:p>
            <a:endParaRPr lang="en-US" dirty="0"/>
          </a:p>
          <a:p>
            <a:r>
              <a:rPr lang="en-US" dirty="0" smtClean="0"/>
              <a:t>Iraq – Saddam Hussein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People are not free and have little rights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01" y="1672203"/>
            <a:ext cx="3704107" cy="4403644"/>
          </a:xfrm>
        </p:spPr>
      </p:pic>
    </p:spTree>
    <p:extLst>
      <p:ext uri="{BB962C8B-B14F-4D97-AF65-F5344CB8AC3E}">
        <p14:creationId xmlns:p14="http://schemas.microsoft.com/office/powerpoint/2010/main" val="153603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Government owns all property and dominates all aspects of life in a country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Leaders not elected by citizens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Little freedoms</a:t>
            </a:r>
          </a:p>
          <a:p>
            <a:endParaRPr lang="en-US" dirty="0"/>
          </a:p>
          <a:p>
            <a:r>
              <a:rPr lang="en-US" dirty="0" smtClean="0"/>
              <a:t>Cuba</a:t>
            </a:r>
          </a:p>
          <a:p>
            <a:r>
              <a:rPr lang="en-US" dirty="0" smtClean="0"/>
              <a:t>North Korea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8" y="2093976"/>
            <a:ext cx="6290034" cy="3215779"/>
          </a:xfrm>
        </p:spPr>
      </p:pic>
    </p:spTree>
    <p:extLst>
      <p:ext uri="{BB962C8B-B14F-4D97-AF65-F5344CB8AC3E}">
        <p14:creationId xmlns:p14="http://schemas.microsoft.com/office/powerpoint/2010/main" val="227151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level – Primary Industry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Natural Resources or Raw Material</a:t>
            </a:r>
          </a:p>
          <a:p>
            <a:endParaRPr lang="en-US" dirty="0"/>
          </a:p>
          <a:p>
            <a:r>
              <a:rPr lang="en-US" dirty="0" smtClean="0"/>
              <a:t>Farming</a:t>
            </a:r>
          </a:p>
          <a:p>
            <a:endParaRPr lang="en-US" dirty="0"/>
          </a:p>
          <a:p>
            <a:r>
              <a:rPr lang="en-US" dirty="0" smtClean="0"/>
              <a:t>Fishing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31" y="1643975"/>
            <a:ext cx="4122979" cy="4122979"/>
          </a:xfrm>
        </p:spPr>
      </p:pic>
    </p:spTree>
    <p:extLst>
      <p:ext uri="{BB962C8B-B14F-4D97-AF65-F5344CB8AC3E}">
        <p14:creationId xmlns:p14="http://schemas.microsoft.com/office/powerpoint/2010/main" val="3553091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343</TotalTime>
  <Words>291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Wood Type</vt:lpstr>
      <vt:lpstr>4-3</vt:lpstr>
      <vt:lpstr>Why have a government?</vt:lpstr>
      <vt:lpstr>Democratic government</vt:lpstr>
      <vt:lpstr>PowerPoint Presentation</vt:lpstr>
      <vt:lpstr>Monarchy</vt:lpstr>
      <vt:lpstr>PowerPoint Presentation</vt:lpstr>
      <vt:lpstr>Dictatorship</vt:lpstr>
      <vt:lpstr>Communism</vt:lpstr>
      <vt:lpstr>Economy</vt:lpstr>
      <vt:lpstr>PowerPoint Presentation</vt:lpstr>
      <vt:lpstr>PowerPoint Presentation</vt:lpstr>
      <vt:lpstr>PowerPoint Presentation</vt:lpstr>
      <vt:lpstr>Traditional Economy</vt:lpstr>
      <vt:lpstr>Market economy</vt:lpstr>
      <vt:lpstr>Command economy</vt:lpstr>
      <vt:lpstr>Gross domestic Product (gdp)</vt:lpstr>
      <vt:lpstr>Developed countries</vt:lpstr>
      <vt:lpstr>Developing countries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4-3</dc:title>
  <dc:creator>Nick Meyers</dc:creator>
  <cp:lastModifiedBy>Nick Meyers</cp:lastModifiedBy>
  <cp:revision>9</cp:revision>
  <dcterms:created xsi:type="dcterms:W3CDTF">2014-10-27T01:25:57Z</dcterms:created>
  <dcterms:modified xsi:type="dcterms:W3CDTF">2014-10-27T16:57:14Z</dcterms:modified>
</cp:coreProperties>
</file>