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62" r:id="rId9"/>
    <p:sldId id="261" r:id="rId10"/>
    <p:sldId id="272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52C225-B0C9-434E-A44A-C0D9E0C51561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F25946-49D1-4C8F-8246-F25A4C53664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Weather and Climate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140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Earth’s rotation causes winds to curve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599" y="1600200"/>
            <a:ext cx="39820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Large streams of surface water</a:t>
            </a:r>
          </a:p>
          <a:p>
            <a:endParaRPr lang="en-US" dirty="0" smtClean="0"/>
          </a:p>
          <a:p>
            <a:r>
              <a:rPr lang="en-US" dirty="0" smtClean="0"/>
              <a:t>Move heat around</a:t>
            </a:r>
          </a:p>
          <a:p>
            <a:endParaRPr lang="en-US" dirty="0" smtClean="0"/>
          </a:p>
          <a:p>
            <a:r>
              <a:rPr lang="en-US" dirty="0" smtClean="0"/>
              <a:t>Affect air temperatures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506715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Gulf Stream</a:t>
            </a:r>
          </a:p>
          <a:p>
            <a:endParaRPr lang="en-US" dirty="0" smtClean="0"/>
          </a:p>
          <a:p>
            <a:r>
              <a:rPr lang="en-US" dirty="0" smtClean="0"/>
              <a:t>North Atlantic Drift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4762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3528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Make land temperatures for mild</a:t>
            </a:r>
          </a:p>
          <a:p>
            <a:endParaRPr lang="en-US" dirty="0" smtClean="0"/>
          </a:p>
          <a:p>
            <a:r>
              <a:rPr lang="en-US" dirty="0" smtClean="0"/>
              <a:t>Water heats and cools slower that land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0"/>
            <a:ext cx="501847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Air mass – large body of air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Front – place where to air masses meet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153400" cy="44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0480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Fronts create storms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57400"/>
            <a:ext cx="53698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3528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Rain shadow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Cooling moist air on one side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Warming dry air on one side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51111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5715000" cy="54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Short term changes in the air for a given time and place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600200"/>
            <a:ext cx="369454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 region’s average weather of a long period of time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799" y="1447800"/>
            <a:ext cx="49783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27" y="1066800"/>
            <a:ext cx="853547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and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Earth’s tilt – creates seasons</a:t>
            </a:r>
          </a:p>
          <a:p>
            <a:endParaRPr lang="en-US" dirty="0" smtClean="0"/>
          </a:p>
          <a:p>
            <a:r>
              <a:rPr lang="en-US" dirty="0" smtClean="0"/>
              <a:t>Tilted towards Sun – Summer</a:t>
            </a:r>
          </a:p>
          <a:p>
            <a:endParaRPr lang="en-US" dirty="0" smtClean="0"/>
          </a:p>
          <a:p>
            <a:r>
              <a:rPr lang="en-US" dirty="0" smtClean="0"/>
              <a:t>Away from Sun - Winter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28799"/>
            <a:ext cx="4059238" cy="336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49085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Sun is more concentrated near equator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33600"/>
            <a:ext cx="44249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Cold air sinks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Warm air rises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WIND!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0"/>
            <a:ext cx="46678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Prevailing winds – winds that are blown in the same direction over large areas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059238" cy="33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149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3-1</vt:lpstr>
      <vt:lpstr>Weather</vt:lpstr>
      <vt:lpstr>Climate</vt:lpstr>
      <vt:lpstr>Slide 4</vt:lpstr>
      <vt:lpstr>Sun and Location</vt:lpstr>
      <vt:lpstr>Slide 6</vt:lpstr>
      <vt:lpstr>Slide 7</vt:lpstr>
      <vt:lpstr>Slide 8</vt:lpstr>
      <vt:lpstr>Winds</vt:lpstr>
      <vt:lpstr>Slide 10</vt:lpstr>
      <vt:lpstr>Slide 11</vt:lpstr>
      <vt:lpstr>Ocean Currents</vt:lpstr>
      <vt:lpstr>Slide 13</vt:lpstr>
      <vt:lpstr>Large Bodies of Water</vt:lpstr>
      <vt:lpstr>Storms</vt:lpstr>
      <vt:lpstr>Slide 16</vt:lpstr>
      <vt:lpstr>Slide 17</vt:lpstr>
      <vt:lpstr>Mountains</vt:lpstr>
      <vt:lpstr>Slide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3-1</dc:title>
  <dc:creator>Beth Meyers</dc:creator>
  <cp:lastModifiedBy>Beth Meyers</cp:lastModifiedBy>
  <cp:revision>6</cp:revision>
  <dcterms:created xsi:type="dcterms:W3CDTF">2014-09-28T21:51:46Z</dcterms:created>
  <dcterms:modified xsi:type="dcterms:W3CDTF">2014-09-28T22:51:01Z</dcterms:modified>
</cp:coreProperties>
</file>