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2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7F9805-7D64-4F27-A859-A9713A2A2097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AB6E56-CFD1-4847-82F7-101BF0576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East Africa</a:t>
            </a:r>
          </a:p>
          <a:p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Nile is formed from:</a:t>
            </a:r>
          </a:p>
          <a:p>
            <a:pPr lvl="1"/>
            <a:r>
              <a:rPr lang="en-US" dirty="0" smtClean="0"/>
              <a:t>Blue and White Nile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Lake Victoria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White Nile starting place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Africa’s biggest Lake</a:t>
            </a:r>
          </a:p>
          <a:p>
            <a:endParaRPr lang="en-US" dirty="0" smtClean="0"/>
          </a:p>
          <a:p>
            <a:r>
              <a:rPr lang="en-US" dirty="0" smtClean="0"/>
              <a:t>Ethiopian Highlands</a:t>
            </a:r>
          </a:p>
          <a:p>
            <a:pPr lvl="1"/>
            <a:r>
              <a:rPr lang="en-US" dirty="0" smtClean="0"/>
              <a:t>Blue Nile start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03802"/>
            <a:ext cx="3970918" cy="45293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5" y="1828800"/>
            <a:ext cx="4038600" cy="33442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95843"/>
            <a:ext cx="4038600" cy="4233051"/>
          </a:xfrm>
        </p:spPr>
      </p:pic>
    </p:spTree>
    <p:extLst>
      <p:ext uri="{BB962C8B-B14F-4D97-AF65-F5344CB8AC3E}">
        <p14:creationId xmlns:p14="http://schemas.microsoft.com/office/powerpoint/2010/main" val="185289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517648" cy="46817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Volcanic activity cause hot and salty water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2600"/>
            <a:ext cx="5080000" cy="381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Elevation affects climate</a:t>
            </a:r>
          </a:p>
          <a:p>
            <a:endParaRPr lang="en-US" dirty="0" smtClean="0"/>
          </a:p>
          <a:p>
            <a:r>
              <a:rPr lang="en-US" dirty="0" smtClean="0"/>
              <a:t>Equator – rain</a:t>
            </a:r>
          </a:p>
          <a:p>
            <a:endParaRPr lang="en-US" dirty="0" smtClean="0"/>
          </a:p>
          <a:p>
            <a:r>
              <a:rPr lang="en-US" dirty="0" smtClean="0"/>
              <a:t>Farther from equator – drought</a:t>
            </a:r>
          </a:p>
          <a:p>
            <a:endParaRPr lang="en-US" dirty="0" smtClean="0"/>
          </a:p>
          <a:p>
            <a:r>
              <a:rPr lang="en-US" dirty="0" smtClean="0"/>
              <a:t>South – tropical savanna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59" y="2057400"/>
            <a:ext cx="4038600" cy="298809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Highlands – cool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Populated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Mild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Farms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52600"/>
            <a:ext cx="4840486" cy="3581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Rift Valleys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Area where crust stretches and breaks</a:t>
            </a:r>
          </a:p>
          <a:p>
            <a:endParaRPr lang="en-US" dirty="0" smtClean="0"/>
          </a:p>
          <a:p>
            <a:r>
              <a:rPr lang="en-US" dirty="0" smtClean="0"/>
              <a:t>Plate tectonics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7092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0510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Great Rift Valley - largest rift on Earth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38400"/>
            <a:ext cx="5175123" cy="2178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4114800" cy="57641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Mount Kilimanjaro – highest in Africa</a:t>
            </a:r>
          </a:p>
          <a:p>
            <a:endParaRPr lang="en-US" dirty="0" smtClean="0"/>
          </a:p>
          <a:p>
            <a:r>
              <a:rPr lang="en-US" dirty="0" smtClean="0"/>
              <a:t>Volcanic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2716977"/>
            <a:ext cx="5463083" cy="26932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5528"/>
            <a:ext cx="7976424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Ethiopian Highlands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Rugged, river valleys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701906"/>
            <a:ext cx="4038600" cy="40211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0" y="987552"/>
            <a:ext cx="8277604" cy="46561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of areas are high elevations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Serengeti Plain – one of the largest</a:t>
            </a:r>
          </a:p>
          <a:p>
            <a:pPr lvl="1"/>
            <a:r>
              <a:rPr lang="en-US" dirty="0" smtClean="0"/>
              <a:t>Tanzania</a:t>
            </a:r>
          </a:p>
          <a:p>
            <a:pPr lvl="1"/>
            <a:r>
              <a:rPr lang="en-US" dirty="0" smtClean="0"/>
              <a:t>Lots of animals</a:t>
            </a:r>
          </a:p>
          <a:p>
            <a:pPr lvl="1"/>
            <a:r>
              <a:rPr lang="en-US" dirty="0" smtClean="0"/>
              <a:t>National Park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87" y="1752600"/>
            <a:ext cx="4038600" cy="374347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622</TotalTime>
  <Words>115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Georgia</vt:lpstr>
      <vt:lpstr>Wingdings</vt:lpstr>
      <vt:lpstr>Wingdings 2</vt:lpstr>
      <vt:lpstr>Civic</vt:lpstr>
      <vt:lpstr>22-1</vt:lpstr>
      <vt:lpstr>The Rift Valleys</vt:lpstr>
      <vt:lpstr>PowerPoint Presentation</vt:lpstr>
      <vt:lpstr>PowerPoint Presentation</vt:lpstr>
      <vt:lpstr>Mountains</vt:lpstr>
      <vt:lpstr>PowerPoint Presentation</vt:lpstr>
      <vt:lpstr>PowerPoint Presentation</vt:lpstr>
      <vt:lpstr>PowerPoint Presentation</vt:lpstr>
      <vt:lpstr>Plains</vt:lpstr>
      <vt:lpstr>Rivers and Lakes</vt:lpstr>
      <vt:lpstr>PowerPoint Presentation</vt:lpstr>
      <vt:lpstr>Hot Lakes</vt:lpstr>
      <vt:lpstr>Climate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22-1</dc:title>
  <dc:creator>Beth Meyers</dc:creator>
  <cp:lastModifiedBy>Nick Meyers</cp:lastModifiedBy>
  <cp:revision>10</cp:revision>
  <dcterms:created xsi:type="dcterms:W3CDTF">2015-02-18T01:40:23Z</dcterms:created>
  <dcterms:modified xsi:type="dcterms:W3CDTF">2015-02-24T15:09:45Z</dcterms:modified>
</cp:coreProperties>
</file>