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4" r:id="rId9"/>
    <p:sldId id="262" r:id="rId10"/>
    <p:sldId id="275" r:id="rId11"/>
    <p:sldId id="263" r:id="rId12"/>
    <p:sldId id="264" r:id="rId13"/>
    <p:sldId id="265" r:id="rId14"/>
    <p:sldId id="266" r:id="rId15"/>
    <p:sldId id="270" r:id="rId16"/>
    <p:sldId id="271" r:id="rId17"/>
    <p:sldId id="267" r:id="rId18"/>
    <p:sldId id="268" r:id="rId19"/>
    <p:sldId id="269" r:id="rId20"/>
    <p:sldId id="276" r:id="rId2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8DA7-C38C-4324-B086-29D2EBD9312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08A7D-FF51-4DEB-8BD3-F9116FF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3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17-2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Magnetism from Electric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59791"/>
            <a:ext cx="5024438" cy="271633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9838" y="2323307"/>
            <a:ext cx="5033962" cy="33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Moving charges causes all magnetism.</a:t>
            </a:r>
          </a:p>
          <a:p>
            <a:endParaRPr lang="en-US" dirty="0"/>
          </a:p>
          <a:p>
            <a:r>
              <a:rPr lang="en-US" dirty="0" smtClean="0"/>
              <a:t>Negatively charged electrons moving around the nuclei of all atoms make magnetic fields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7758" y="1825625"/>
            <a:ext cx="43181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Property of electrons that produces tiny magnetic fields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8" y="2231542"/>
            <a:ext cx="5033962" cy="35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most cases..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Various sources of magnetic fields in an element cancel out</a:t>
            </a:r>
          </a:p>
          <a:p>
            <a:endParaRPr lang="en-US" dirty="0"/>
          </a:p>
          <a:p>
            <a:r>
              <a:rPr lang="en-US" dirty="0" smtClean="0"/>
              <a:t>Iron, nickel, and cobalt</a:t>
            </a:r>
          </a:p>
          <a:p>
            <a:pPr lvl="1"/>
            <a:r>
              <a:rPr lang="en-US" dirty="0" smtClean="0"/>
              <a:t>Not all of fields cancel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2215" y="1690687"/>
            <a:ext cx="2250015" cy="1915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742" y="414069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Magnetic atoms rotate to align with the magnetic fields of nearby atoms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Domains – regions in atoms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Domains line up with magnetic field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3737" y="2059549"/>
            <a:ext cx="3926164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51896" y="365125"/>
            <a:ext cx="6786042" cy="624315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8054" y="587494"/>
            <a:ext cx="7417918" cy="589697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Galvanometers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Measures: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Current in ammeters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Voltage in voltmeters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2699" y="1599797"/>
            <a:ext cx="4429036" cy="447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Converts electric energy into mechanical energy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1569" y="1825625"/>
            <a:ext cx="4704109" cy="41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speakers and magnetic force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7436" y="2294307"/>
            <a:ext cx="3009900" cy="2667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9938" y="1859243"/>
            <a:ext cx="4912899" cy="38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Long, long ago…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People noticed that a lightning bolt can change a compass needle direction.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Iron pans magnetized during a lightning storm</a:t>
            </a:r>
          </a:p>
          <a:p>
            <a:endParaRPr lang="en-US" dirty="0"/>
          </a:p>
          <a:p>
            <a:r>
              <a:rPr lang="en-US" dirty="0" smtClean="0"/>
              <a:t>Not until 1820 when they figured it out.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5696" y="1690688"/>
            <a:ext cx="5317670" cy="39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Deconstructed</a:t>
            </a:r>
          </a:p>
          <a:p>
            <a:endParaRPr lang="en-US" dirty="0"/>
          </a:p>
          <a:p>
            <a:r>
              <a:rPr lang="en-US" dirty="0" smtClean="0"/>
              <a:t>Speakers</a:t>
            </a:r>
          </a:p>
          <a:p>
            <a:endParaRPr lang="en-US" dirty="0"/>
          </a:p>
          <a:p>
            <a:r>
              <a:rPr lang="en-US" dirty="0" smtClean="0"/>
              <a:t>Electric motor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Magnetism from Electric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Hans Christian </a:t>
            </a:r>
            <a:r>
              <a:rPr lang="en-US" dirty="0" err="1" smtClean="0">
                <a:solidFill>
                  <a:srgbClr val="FFC000"/>
                </a:solidFill>
              </a:rPr>
              <a:t>Oersted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to experiment with electricity and compasses</a:t>
            </a:r>
          </a:p>
          <a:p>
            <a:endParaRPr lang="en-US" dirty="0"/>
          </a:p>
          <a:p>
            <a:r>
              <a:rPr lang="en-US" dirty="0" smtClean="0"/>
              <a:t>Magnetism produced by electric charges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7470" y="1993050"/>
            <a:ext cx="3143351" cy="40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and Magnetic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If you bring a compass close to a current carrying wire it will react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Iron filings will form concentric circles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7703" y="1690687"/>
            <a:ext cx="3700093" cy="44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Right-hand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Direction of wires magnetic field</a:t>
            </a:r>
          </a:p>
          <a:p>
            <a:endParaRPr lang="en-US" dirty="0" smtClean="0"/>
          </a:p>
          <a:p>
            <a:r>
              <a:rPr lang="en-US" dirty="0" smtClean="0"/>
              <a:t>Clockwise or counter-clockwise?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5216" y="1361986"/>
            <a:ext cx="5541120" cy="49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4083" y="699415"/>
            <a:ext cx="5273264" cy="586206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</a:t>
            </a:r>
            <a:r>
              <a:rPr lang="en-US" b="1" dirty="0" smtClean="0">
                <a:solidFill>
                  <a:srgbClr val="FFC000"/>
                </a:solidFill>
              </a:rPr>
              <a:t>urrent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is </a:t>
            </a:r>
            <a:r>
              <a:rPr lang="en-US" dirty="0" smtClean="0">
                <a:solidFill>
                  <a:srgbClr val="FFC000"/>
                </a:solidFill>
              </a:rPr>
              <a:t>in the same </a:t>
            </a:r>
            <a:r>
              <a:rPr lang="en-US" dirty="0">
                <a:solidFill>
                  <a:srgbClr val="FFC000"/>
                </a:solidFill>
              </a:rPr>
              <a:t>direction as positive charges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So </a:t>
            </a:r>
            <a:r>
              <a:rPr lang="en-US" dirty="0"/>
              <a:t>in metals where the charge carriers (</a:t>
            </a:r>
            <a:r>
              <a:rPr lang="en-US" b="1" dirty="0"/>
              <a:t>electrons</a:t>
            </a:r>
            <a:r>
              <a:rPr lang="en-US" dirty="0"/>
              <a:t>) are negative, </a:t>
            </a:r>
            <a:r>
              <a:rPr lang="en-US" dirty="0">
                <a:solidFill>
                  <a:srgbClr val="FFC000"/>
                </a:solidFill>
              </a:rPr>
              <a:t>conventional </a:t>
            </a:r>
            <a:r>
              <a:rPr lang="en-US" b="1" dirty="0">
                <a:solidFill>
                  <a:srgbClr val="FFC000"/>
                </a:solidFill>
              </a:rPr>
              <a:t>current</a:t>
            </a:r>
            <a:r>
              <a:rPr lang="en-US" dirty="0">
                <a:solidFill>
                  <a:srgbClr val="FFC000"/>
                </a:solidFill>
              </a:rPr>
              <a:t> is in the </a:t>
            </a:r>
            <a:r>
              <a:rPr lang="en-US" b="1" dirty="0">
                <a:solidFill>
                  <a:srgbClr val="FFC000"/>
                </a:solidFill>
              </a:rPr>
              <a:t>opposite</a:t>
            </a:r>
            <a:r>
              <a:rPr lang="en-US" dirty="0">
                <a:solidFill>
                  <a:srgbClr val="FFC000"/>
                </a:solidFill>
              </a:rPr>
              <a:t> direction as the </a:t>
            </a:r>
            <a:r>
              <a:rPr lang="en-US" b="1" dirty="0" smtClean="0">
                <a:solidFill>
                  <a:srgbClr val="FFC000"/>
                </a:solidFill>
              </a:rPr>
              <a:t>electrons.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coil of wire with an electric current in it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Magnetic field of each loop of wire adds strength of magnetic field to it.</a:t>
            </a:r>
          </a:p>
          <a:p>
            <a:endParaRPr lang="en-US" dirty="0"/>
          </a:p>
          <a:p>
            <a:r>
              <a:rPr lang="en-US" dirty="0" smtClean="0"/>
              <a:t>Resembles a bar magnet</a:t>
            </a:r>
          </a:p>
          <a:p>
            <a:pPr lvl="1"/>
            <a:r>
              <a:rPr lang="en-US" dirty="0" smtClean="0"/>
              <a:t>North and south pole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2331" y="2373521"/>
            <a:ext cx="460897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9840" y="1825625"/>
            <a:ext cx="5168812" cy="303978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16" y="1690688"/>
            <a:ext cx="5045972" cy="33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Increased the strength of solenoid: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Insert iron rod into center</a:t>
            </a:r>
          </a:p>
          <a:p>
            <a:endParaRPr lang="en-US" dirty="0"/>
          </a:p>
          <a:p>
            <a:r>
              <a:rPr lang="en-US" dirty="0" smtClean="0"/>
              <a:t>Rod becomes magnetized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825626"/>
            <a:ext cx="5676968" cy="33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1135</TotalTime>
  <Words>284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Corbel</vt:lpstr>
      <vt:lpstr>Depth</vt:lpstr>
      <vt:lpstr>17-2</vt:lpstr>
      <vt:lpstr>Long, long ago…</vt:lpstr>
      <vt:lpstr>Magnetism from Electric Currents</vt:lpstr>
      <vt:lpstr>Electricity and Magnetic fields</vt:lpstr>
      <vt:lpstr>Right-hand Rule</vt:lpstr>
      <vt:lpstr>PowerPoint Presentation</vt:lpstr>
      <vt:lpstr>Solenoids</vt:lpstr>
      <vt:lpstr>PowerPoint Presentation</vt:lpstr>
      <vt:lpstr>Electromagnet</vt:lpstr>
      <vt:lpstr>PowerPoint Presentation</vt:lpstr>
      <vt:lpstr>Moving Charges</vt:lpstr>
      <vt:lpstr>Electron Spin</vt:lpstr>
      <vt:lpstr>In most cases..</vt:lpstr>
      <vt:lpstr>Magnetism</vt:lpstr>
      <vt:lpstr>PowerPoint Presentation</vt:lpstr>
      <vt:lpstr>PowerPoint Presentation</vt:lpstr>
      <vt:lpstr>Galvanometers</vt:lpstr>
      <vt:lpstr>Electric Motors</vt:lpstr>
      <vt:lpstr>Stereo speakers and magnetic force</vt:lpstr>
      <vt:lpstr>Youtube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17-2</dc:title>
  <dc:creator>Nick Meyers</dc:creator>
  <cp:lastModifiedBy>MHS</cp:lastModifiedBy>
  <cp:revision>15</cp:revision>
  <cp:lastPrinted>2014-04-01T14:58:50Z</cp:lastPrinted>
  <dcterms:created xsi:type="dcterms:W3CDTF">2014-03-28T02:14:41Z</dcterms:created>
  <dcterms:modified xsi:type="dcterms:W3CDTF">2014-04-01T15:10:34Z</dcterms:modified>
</cp:coreProperties>
</file>