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85" r:id="rId3"/>
    <p:sldId id="257" r:id="rId4"/>
    <p:sldId id="292" r:id="rId5"/>
    <p:sldId id="258" r:id="rId6"/>
    <p:sldId id="286" r:id="rId7"/>
    <p:sldId id="287" r:id="rId8"/>
    <p:sldId id="288" r:id="rId9"/>
    <p:sldId id="259" r:id="rId10"/>
    <p:sldId id="260" r:id="rId11"/>
    <p:sldId id="261" r:id="rId12"/>
    <p:sldId id="262" r:id="rId13"/>
    <p:sldId id="289" r:id="rId1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3C93E-2D5F-4451-99FA-F78D8843071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7E4D3-91E3-44E1-9F63-67324B73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3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17-1</a:t>
            </a:r>
            <a:br>
              <a:rPr lang="en-US" dirty="0" smtClean="0"/>
            </a:br>
            <a:r>
              <a:rPr lang="en-US" dirty="0" smtClean="0"/>
              <a:t>Eastern Mediterranean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661375"/>
            <a:ext cx="4080436" cy="4594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Dry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Coast – Mediterranean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Interior – steppe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Syria – desert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North Turkey – humid subtropical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54" y="1525050"/>
            <a:ext cx="7144499" cy="4103017"/>
          </a:xfrm>
        </p:spPr>
      </p:pic>
    </p:spTree>
    <p:extLst>
      <p:ext uri="{BB962C8B-B14F-4D97-AF65-F5344CB8AC3E}">
        <p14:creationId xmlns:p14="http://schemas.microsoft.com/office/powerpoint/2010/main" val="42785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Syrian 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Syria and Jordan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88" y="852279"/>
            <a:ext cx="6700557" cy="5734560"/>
          </a:xfrm>
        </p:spPr>
      </p:pic>
    </p:spTree>
    <p:extLst>
      <p:ext uri="{BB962C8B-B14F-4D97-AF65-F5344CB8AC3E}">
        <p14:creationId xmlns:p14="http://schemas.microsoft.com/office/powerpoint/2010/main" val="19985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and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>
                <a:solidFill>
                  <a:srgbClr val="FFC000"/>
                </a:solidFill>
              </a:rPr>
              <a:t>Water is limited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Phosphates – used to make fertilizers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82" y="1551824"/>
            <a:ext cx="6272685" cy="4704514"/>
          </a:xfrm>
        </p:spPr>
      </p:pic>
    </p:spTree>
    <p:extLst>
      <p:ext uri="{BB962C8B-B14F-4D97-AF65-F5344CB8AC3E}">
        <p14:creationId xmlns:p14="http://schemas.microsoft.com/office/powerpoint/2010/main" val="38668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66" y="243861"/>
            <a:ext cx="8773643" cy="60124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87" y="260115"/>
            <a:ext cx="6121437" cy="6344035"/>
          </a:xfrm>
        </p:spPr>
      </p:pic>
    </p:spTree>
    <p:extLst>
      <p:ext uri="{BB962C8B-B14F-4D97-AF65-F5344CB8AC3E}">
        <p14:creationId xmlns:p14="http://schemas.microsoft.com/office/powerpoint/2010/main" val="17839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A narrow waterway separates Europe from Asia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Dardanelles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Bosporus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Sea of Marmara</a:t>
            </a:r>
          </a:p>
          <a:p>
            <a:endParaRPr lang="en-US" sz="2000" dirty="0"/>
          </a:p>
          <a:p>
            <a:r>
              <a:rPr lang="en-US" sz="2000" dirty="0" smtClean="0"/>
              <a:t>Connects Black Sea to Mediterranean Sea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955" y="1152983"/>
            <a:ext cx="6310774" cy="5219911"/>
          </a:xfrm>
        </p:spPr>
      </p:pic>
    </p:spTree>
    <p:extLst>
      <p:ext uri="{BB962C8B-B14F-4D97-AF65-F5344CB8AC3E}">
        <p14:creationId xmlns:p14="http://schemas.microsoft.com/office/powerpoint/2010/main" val="36181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124443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Anatolia – Asian part of Turkey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Peninsula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04" y="1853248"/>
            <a:ext cx="7621824" cy="3895063"/>
          </a:xfrm>
        </p:spPr>
      </p:pic>
    </p:spTree>
    <p:extLst>
      <p:ext uri="{BB962C8B-B14F-4D97-AF65-F5344CB8AC3E}">
        <p14:creationId xmlns:p14="http://schemas.microsoft.com/office/powerpoint/2010/main" val="31794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 and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Jordan River – Syria to Israel and Jordan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Dead Sea – little life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Very salty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Lowest point on any continent</a:t>
            </a:r>
          </a:p>
          <a:p>
            <a:pPr lvl="1"/>
            <a:r>
              <a:rPr lang="en-US" sz="2000" dirty="0" smtClean="0"/>
              <a:t>1,312 </a:t>
            </a:r>
            <a:r>
              <a:rPr lang="en-US" sz="2000" dirty="0" err="1" smtClean="0"/>
              <a:t>ft</a:t>
            </a:r>
            <a:r>
              <a:rPr lang="en-US" sz="2000" dirty="0" smtClean="0"/>
              <a:t> below sea level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1" y="636003"/>
            <a:ext cx="6312604" cy="5259187"/>
          </a:xfrm>
        </p:spPr>
      </p:pic>
    </p:spTree>
    <p:extLst>
      <p:ext uri="{BB962C8B-B14F-4D97-AF65-F5344CB8AC3E}">
        <p14:creationId xmlns:p14="http://schemas.microsoft.com/office/powerpoint/2010/main" val="7069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12" y="284270"/>
            <a:ext cx="8118838" cy="61703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1730524"/>
            <a:ext cx="6009404" cy="375587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3" y="2154651"/>
            <a:ext cx="4395788" cy="3030346"/>
          </a:xfrm>
        </p:spPr>
      </p:pic>
    </p:spTree>
    <p:extLst>
      <p:ext uri="{BB962C8B-B14F-4D97-AF65-F5344CB8AC3E}">
        <p14:creationId xmlns:p14="http://schemas.microsoft.com/office/powerpoint/2010/main" val="35810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47" y="1614463"/>
            <a:ext cx="5417338" cy="3559964"/>
          </a:xfrm>
        </p:spPr>
      </p:pic>
      <p:pic>
        <p:nvPicPr>
          <p:cNvPr id="1026" name="Picture 2" descr="http://twistedsifter.files.wordpress.com/2012/06/floating-in-the-dead-sea-reading-a-newspaper.jpg?w=800&amp;h=6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590964"/>
            <a:ext cx="4777951" cy="35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824" y="2060575"/>
            <a:ext cx="4692827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Pontic Mountains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North edge of Turkey</a:t>
            </a: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FFC000"/>
                </a:solidFill>
              </a:rPr>
              <a:t>Taurus Mountains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South edge of Turkey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49" y="1422646"/>
            <a:ext cx="7273622" cy="4676939"/>
          </a:xfrm>
        </p:spPr>
      </p:pic>
    </p:spTree>
    <p:extLst>
      <p:ext uri="{BB962C8B-B14F-4D97-AF65-F5344CB8AC3E}">
        <p14:creationId xmlns:p14="http://schemas.microsoft.com/office/powerpoint/2010/main" val="19763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8225</TotalTime>
  <Words>103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Chapter 17-1 Eastern Mediterranean</vt:lpstr>
      <vt:lpstr>PowerPoint Presentation</vt:lpstr>
      <vt:lpstr>Waterway</vt:lpstr>
      <vt:lpstr>PowerPoint Presentation</vt:lpstr>
      <vt:lpstr>Rivers and Lakes</vt:lpstr>
      <vt:lpstr>PowerPoint Presentation</vt:lpstr>
      <vt:lpstr>PowerPoint Presentation</vt:lpstr>
      <vt:lpstr>PowerPoint Presentation</vt:lpstr>
      <vt:lpstr>Mountains</vt:lpstr>
      <vt:lpstr>Climate</vt:lpstr>
      <vt:lpstr>Syrian Desert</vt:lpstr>
      <vt:lpstr>Land and Water</vt:lpstr>
      <vt:lpstr>PowerPoint Presentation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Eastern Mediterranean</dc:title>
  <dc:creator>Nick Meyers</dc:creator>
  <cp:lastModifiedBy>Nick Meyers</cp:lastModifiedBy>
  <cp:revision>63</cp:revision>
  <cp:lastPrinted>2019-03-05T15:13:11Z</cp:lastPrinted>
  <dcterms:created xsi:type="dcterms:W3CDTF">2016-01-20T16:09:30Z</dcterms:created>
  <dcterms:modified xsi:type="dcterms:W3CDTF">2019-03-07T14:34:26Z</dcterms:modified>
</cp:coreProperties>
</file>