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6" r:id="rId8"/>
    <p:sldId id="278" r:id="rId9"/>
    <p:sldId id="263" r:id="rId10"/>
    <p:sldId id="279" r:id="rId11"/>
    <p:sldId id="264" r:id="rId12"/>
    <p:sldId id="275" r:id="rId13"/>
    <p:sldId id="280" r:id="rId14"/>
    <p:sldId id="265" r:id="rId15"/>
    <p:sldId id="276" r:id="rId16"/>
    <p:sldId id="267" r:id="rId17"/>
    <p:sldId id="269" r:id="rId18"/>
    <p:sldId id="268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35265D3-B622-4B70-A50C-72A363DC2DC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1E41E2-9703-40B0-8959-B6C4D4E9E44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65D3-B622-4B70-A50C-72A363DC2DC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1E2-9703-40B0-8959-B6C4D4E9E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65D3-B622-4B70-A50C-72A363DC2DC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1E2-9703-40B0-8959-B6C4D4E9E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65D3-B622-4B70-A50C-72A363DC2DC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1E2-9703-40B0-8959-B6C4D4E9E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35265D3-B622-4B70-A50C-72A363DC2DC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1E41E2-9703-40B0-8959-B6C4D4E9E4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65D3-B622-4B70-A50C-72A363DC2DC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31E41E2-9703-40B0-8959-B6C4D4E9E4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65D3-B622-4B70-A50C-72A363DC2DC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131E41E2-9703-40B0-8959-B6C4D4E9E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65D3-B622-4B70-A50C-72A363DC2DC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1E2-9703-40B0-8959-B6C4D4E9E4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265D3-B622-4B70-A50C-72A363DC2DC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41E2-9703-40B0-8959-B6C4D4E9E4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35265D3-B622-4B70-A50C-72A363DC2DC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1E41E2-9703-40B0-8959-B6C4D4E9E4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35265D3-B622-4B70-A50C-72A363DC2DC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31E41E2-9703-40B0-8959-B6C4D4E9E44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35265D3-B622-4B70-A50C-72A363DC2DCD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31E41E2-9703-40B0-8959-B6C4D4E9E44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Chapter 16 - 3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Determining Absolute 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Image result for radioactive decay heli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9192"/>
            <a:ext cx="8035848" cy="3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925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Time it takes for ½ </a:t>
            </a:r>
            <a:r>
              <a:rPr lang="en-US" dirty="0" smtClean="0">
                <a:solidFill>
                  <a:srgbClr val="FFC000"/>
                </a:solidFill>
              </a:rPr>
              <a:t>of the parent isotope to decay into the daughter isotope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en-US" dirty="0" smtClean="0"/>
              <a:t>Parent to daughter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667528"/>
            <a:ext cx="3481460" cy="412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7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1396536"/>
            <a:ext cx="7205931" cy="34802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93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half life sci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4" y="1645920"/>
            <a:ext cx="8196712" cy="332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33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Isotope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2590800" cy="4526280"/>
          </a:xfrm>
        </p:spPr>
        <p:txBody>
          <a:bodyPr/>
          <a:lstStyle/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34015" y="1645920"/>
            <a:ext cx="5486400" cy="473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4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6964" y="1981200"/>
            <a:ext cx="8198194" cy="2743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2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Radiocarbon </a:t>
            </a:r>
            <a:r>
              <a:rPr lang="en-US" dirty="0" smtClean="0"/>
              <a:t>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25146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Younger rocks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How much organic material is in the rock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71801" y="1981200"/>
            <a:ext cx="593281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13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Organic material in rock – compare C-14 to C-12</a:t>
            </a:r>
          </a:p>
          <a:p>
            <a:endParaRPr lang="en-US" dirty="0"/>
          </a:p>
          <a:p>
            <a:r>
              <a:rPr lang="en-US" dirty="0" smtClean="0"/>
              <a:t>Constant while alive</a:t>
            </a:r>
          </a:p>
          <a:p>
            <a:endParaRPr lang="en-US" dirty="0"/>
          </a:p>
          <a:p>
            <a:r>
              <a:rPr lang="en-US" dirty="0" smtClean="0"/>
              <a:t>Ration changes when dead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599" y="2013585"/>
            <a:ext cx="3852197" cy="35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96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05000" y="457200"/>
            <a:ext cx="4800600" cy="61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23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1210056"/>
            <a:ext cx="6705600" cy="496214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9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Numeric age</a:t>
            </a:r>
            <a:r>
              <a:rPr lang="en-US" dirty="0" smtClean="0">
                <a:solidFill>
                  <a:srgbClr val="FFC000"/>
                </a:solidFill>
              </a:rPr>
              <a:t>, in years, of a rock or object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93844"/>
            <a:ext cx="4038600" cy="3030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Measure rate at which streams erode a bed</a:t>
            </a:r>
          </a:p>
          <a:p>
            <a:endParaRPr lang="en-US" dirty="0"/>
          </a:p>
          <a:p>
            <a:r>
              <a:rPr lang="en-US" dirty="0" smtClean="0"/>
              <a:t>Can estimate the age of the rock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71906" y="2438400"/>
            <a:ext cx="3896697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Niagara 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581400" cy="452628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Erodes at 1.3 m per year.</a:t>
            </a:r>
          </a:p>
          <a:p>
            <a:endParaRPr lang="en-US" dirty="0"/>
          </a:p>
          <a:p>
            <a:r>
              <a:rPr lang="en-US" dirty="0" smtClean="0"/>
              <a:t>9,900 years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86201" y="1905000"/>
            <a:ext cx="445401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0" y="609600"/>
            <a:ext cx="6096000" cy="569248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838200"/>
            <a:ext cx="7368233" cy="507355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Atom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at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45920"/>
            <a:ext cx="5638800" cy="505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6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Atoms of the same element that have different numbers of neutrons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90800" y="3395656"/>
            <a:ext cx="5791200" cy="27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3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Radioactive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isotopes are stable</a:t>
            </a:r>
            <a:endParaRPr lang="en-US" dirty="0" smtClean="0"/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Radioactive </a:t>
            </a:r>
            <a:r>
              <a:rPr lang="en-US" dirty="0" smtClean="0">
                <a:solidFill>
                  <a:srgbClr val="FFC000"/>
                </a:solidFill>
              </a:rPr>
              <a:t>isotope – </a:t>
            </a:r>
            <a:r>
              <a:rPr lang="en-US" dirty="0" smtClean="0">
                <a:solidFill>
                  <a:srgbClr val="FFC000"/>
                </a:solidFill>
              </a:rPr>
              <a:t>unstable and decay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Unstable element changes into a stable element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286000"/>
            <a:ext cx="376404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3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1989</TotalTime>
  <Words>131</Words>
  <Application>Microsoft Office PowerPoint</Application>
  <PresentationFormat>On-screen Show (4:3)</PresentationFormat>
  <Paragraphs>40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Rockwell</vt:lpstr>
      <vt:lpstr>Wingdings 2</vt:lpstr>
      <vt:lpstr>Foundry</vt:lpstr>
      <vt:lpstr>Chapter 16 - 3</vt:lpstr>
      <vt:lpstr>Absolute Age</vt:lpstr>
      <vt:lpstr>Rate of Erosion</vt:lpstr>
      <vt:lpstr>Niagara Falls</vt:lpstr>
      <vt:lpstr>PowerPoint Presentation</vt:lpstr>
      <vt:lpstr>PowerPoint Presentation</vt:lpstr>
      <vt:lpstr>The Atom</vt:lpstr>
      <vt:lpstr>Isotopes</vt:lpstr>
      <vt:lpstr>Radioactive Decay</vt:lpstr>
      <vt:lpstr>PowerPoint Presentation</vt:lpstr>
      <vt:lpstr>Half-Life</vt:lpstr>
      <vt:lpstr>PowerPoint Presentation</vt:lpstr>
      <vt:lpstr>PowerPoint Presentation</vt:lpstr>
      <vt:lpstr>Radioactive Isotope</vt:lpstr>
      <vt:lpstr>PowerPoint Presentation</vt:lpstr>
      <vt:lpstr>Radiocarbon Dating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8 - 1</dc:title>
  <dc:creator>Nick</dc:creator>
  <cp:lastModifiedBy>Nick Meyers</cp:lastModifiedBy>
  <cp:revision>23</cp:revision>
  <dcterms:created xsi:type="dcterms:W3CDTF">2012-08-20T02:01:50Z</dcterms:created>
  <dcterms:modified xsi:type="dcterms:W3CDTF">2019-04-11T15:49:54Z</dcterms:modified>
</cp:coreProperties>
</file>