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62" r:id="rId11"/>
    <p:sldId id="263" r:id="rId12"/>
    <p:sldId id="264" r:id="rId13"/>
    <p:sldId id="265" r:id="rId14"/>
    <p:sldId id="270" r:id="rId15"/>
    <p:sldId id="271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15 - 2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Stream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08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Volume of water moved by a stream in a given time period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Fast – higher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Slow - lower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0881" y="2336800"/>
            <a:ext cx="41433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7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Change in elevation of  stream over a given horizontal distance</a:t>
            </a:r>
          </a:p>
          <a:p>
            <a:endParaRPr lang="en-US" dirty="0"/>
          </a:p>
          <a:p>
            <a:r>
              <a:rPr lang="en-US" dirty="0" smtClean="0"/>
              <a:t>Steepness</a:t>
            </a:r>
          </a:p>
          <a:p>
            <a:endParaRPr lang="en-US" dirty="0"/>
          </a:p>
          <a:p>
            <a:r>
              <a:rPr lang="en-US" dirty="0" smtClean="0"/>
              <a:t>Headwaters – steep</a:t>
            </a:r>
          </a:p>
          <a:p>
            <a:endParaRPr lang="en-US" dirty="0"/>
          </a:p>
          <a:p>
            <a:r>
              <a:rPr lang="en-US" dirty="0" smtClean="0"/>
              <a:t>Mouth - flatter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63495" y="2571570"/>
            <a:ext cx="5870073" cy="2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0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River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Over time:</a:t>
            </a:r>
          </a:p>
          <a:p>
            <a:r>
              <a:rPr lang="en-US" dirty="0" smtClean="0"/>
              <a:t>River channels erode</a:t>
            </a:r>
          </a:p>
          <a:p>
            <a:r>
              <a:rPr lang="en-US" dirty="0" smtClean="0"/>
              <a:t>Wider and flatter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9227" y="2174572"/>
            <a:ext cx="5757026" cy="27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1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Meandering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Low gradient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Bends and curves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Low velocity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6079" y="1686685"/>
            <a:ext cx="5244755" cy="39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6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713387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Bar – deposited sediment on inside of bend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3762" y="2060575"/>
            <a:ext cx="6325334" cy="27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2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Oxbow 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Meander becomes isolated from the river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057870"/>
            <a:ext cx="4395788" cy="4196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035" y="3219853"/>
            <a:ext cx="1657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5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Braided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Multiple channel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Divide and rejoin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Sediment bars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31182" y="1593255"/>
            <a:ext cx="5987826" cy="44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8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Tributaries – feeder streams that flow into the main stream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4650" y="2055813"/>
            <a:ext cx="3815838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9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Watershed – land from which water runs off into these streams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Divides – ridges or elevated regions that separate watersheds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9650" y="2060575"/>
            <a:ext cx="6208989" cy="39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4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Channel – narrow depression that a stream flows downhill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Stream bed – below water level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Banks – edge of stream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1853" y="1385105"/>
            <a:ext cx="4735792" cy="44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1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Headwater erosion – channel lengthens and branch out at upper end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Stream piracy – stream from one water shed is captured by another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2090" y="1575941"/>
            <a:ext cx="4148744" cy="40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8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Streams transport:</a:t>
            </a:r>
          </a:p>
          <a:p>
            <a:r>
              <a:rPr lang="en-US" dirty="0" smtClean="0"/>
              <a:t>Soil</a:t>
            </a:r>
          </a:p>
          <a:p>
            <a:r>
              <a:rPr lang="en-US" dirty="0" smtClean="0"/>
              <a:t>Rock</a:t>
            </a:r>
          </a:p>
          <a:p>
            <a:r>
              <a:rPr lang="en-US" dirty="0" smtClean="0"/>
              <a:t>Dissolved minerals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Stream load – material carried by streams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9650" y="1392312"/>
            <a:ext cx="5898135" cy="402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28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Suspended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Particles don’t sink to stream bed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1233" y="1665087"/>
            <a:ext cx="5360301" cy="38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9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Larger coarse materials</a:t>
            </a:r>
          </a:p>
          <a:p>
            <a:endParaRPr lang="en-US" dirty="0"/>
          </a:p>
          <a:p>
            <a:r>
              <a:rPr lang="en-US" dirty="0" smtClean="0"/>
              <a:t>Gravel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1034" y="2406013"/>
            <a:ext cx="6652509" cy="22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6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Dissolved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Transported in liquid solution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6495" y="2268692"/>
            <a:ext cx="4395788" cy="235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5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</TotalTime>
  <Words>206</Words>
  <Application>Microsoft Office PowerPoint</Application>
  <PresentationFormat>Custom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15 - 2</vt:lpstr>
      <vt:lpstr>Parts of a River</vt:lpstr>
      <vt:lpstr>Slide 3</vt:lpstr>
      <vt:lpstr>Slide 4</vt:lpstr>
      <vt:lpstr>Channel Erosion</vt:lpstr>
      <vt:lpstr>Stream Load</vt:lpstr>
      <vt:lpstr>Suspended Load</vt:lpstr>
      <vt:lpstr>Bed Load</vt:lpstr>
      <vt:lpstr>Dissolved Load</vt:lpstr>
      <vt:lpstr>Stream Discharge</vt:lpstr>
      <vt:lpstr>Stream Gradient</vt:lpstr>
      <vt:lpstr>Evolution of River Channels</vt:lpstr>
      <vt:lpstr>Meandering Channels</vt:lpstr>
      <vt:lpstr>Slide 14</vt:lpstr>
      <vt:lpstr>Oxbow Lake</vt:lpstr>
      <vt:lpstr>Braided Streams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15 - 2</dc:title>
  <dc:creator>Nick Meyers</dc:creator>
  <cp:lastModifiedBy>Beth Meyers</cp:lastModifiedBy>
  <cp:revision>11</cp:revision>
  <dcterms:created xsi:type="dcterms:W3CDTF">2014-03-30T14:02:46Z</dcterms:created>
  <dcterms:modified xsi:type="dcterms:W3CDTF">2015-03-10T01:08:31Z</dcterms:modified>
</cp:coreProperties>
</file>