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77" r:id="rId8"/>
    <p:sldId id="260" r:id="rId9"/>
    <p:sldId id="278" r:id="rId10"/>
    <p:sldId id="261" r:id="rId11"/>
    <p:sldId id="262" r:id="rId12"/>
    <p:sldId id="263" r:id="rId13"/>
    <p:sldId id="279" r:id="rId14"/>
    <p:sldId id="264" r:id="rId15"/>
    <p:sldId id="265" r:id="rId16"/>
    <p:sldId id="280" r:id="rId17"/>
    <p:sldId id="266" r:id="rId18"/>
    <p:sldId id="281" r:id="rId19"/>
    <p:sldId id="267" r:id="rId20"/>
    <p:sldId id="282" r:id="rId21"/>
    <p:sldId id="268" r:id="rId22"/>
    <p:sldId id="269" r:id="rId23"/>
    <p:sldId id="283" r:id="rId24"/>
    <p:sldId id="270" r:id="rId25"/>
    <p:sldId id="284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51B40E9-B695-4D34-B6B1-FB1AC7D6966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12BC36-C02C-45C5-8176-126340AD329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 Management and conservation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14-3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the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 in US is public land managed by the federal government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Leased to ranchers</a:t>
            </a:r>
          </a:p>
          <a:p>
            <a:endParaRPr lang="en-US" dirty="0" smtClean="0"/>
          </a:p>
          <a:p>
            <a:r>
              <a:rPr lang="en-US" dirty="0" smtClean="0"/>
              <a:t>Public Rangelands Improvement Act of 1978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63714"/>
            <a:ext cx="4187306" cy="27892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Limits herd sizes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Areas left unused for time periods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Killing invasive species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Fences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Planting native vegetation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67000"/>
            <a:ext cx="4754880" cy="1981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Lumber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Maple syrup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Turpentine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Removing CO2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Adding O2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2197989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88168"/>
            <a:ext cx="4038600" cy="24484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1428"/>
            <a:ext cx="4038600" cy="2681882"/>
          </a:xfrm>
        </p:spPr>
      </p:pic>
    </p:spTree>
    <p:extLst>
      <p:ext uri="{BB962C8B-B14F-4D97-AF65-F5344CB8AC3E}">
        <p14:creationId xmlns:p14="http://schemas.microsoft.com/office/powerpoint/2010/main" val="415545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use this much in the US:</a:t>
            </a:r>
          </a:p>
          <a:p>
            <a:pPr lvl="1"/>
            <a:r>
              <a:rPr lang="en-US" dirty="0" smtClean="0"/>
              <a:t>Each person cutting down a 30 m tall tree each year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1.5 billion people use it at as a main fuel source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40876"/>
            <a:ext cx="3810000" cy="25431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3558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Virgin forest – never been cut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Native forest – planted and managed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Tree farms – planted and harvested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35" y="1981200"/>
            <a:ext cx="5519517" cy="3429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3680603" cy="2438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4021"/>
            <a:ext cx="4038600" cy="1636695"/>
          </a:xfrm>
        </p:spPr>
      </p:pic>
    </p:spTree>
    <p:extLst>
      <p:ext uri="{BB962C8B-B14F-4D97-AF65-F5344CB8AC3E}">
        <p14:creationId xmlns:p14="http://schemas.microsoft.com/office/powerpoint/2010/main" val="18094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Clear cutting – removing all of the trees in an area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Selective cutting – cutting middle aged or mature trees</a:t>
            </a:r>
          </a:p>
          <a:p>
            <a:pPr lvl="1"/>
            <a:r>
              <a:rPr lang="en-US" dirty="0" smtClean="0"/>
              <a:t>More expensive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2927553" cy="616522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1" y="2057400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91137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Clearing trees from an area without replacing them</a:t>
            </a:r>
          </a:p>
          <a:p>
            <a:endParaRPr lang="en-US" dirty="0" smtClean="0"/>
          </a:p>
          <a:p>
            <a:r>
              <a:rPr lang="en-US" dirty="0" smtClean="0"/>
              <a:t>Cleared and converted into farmland</a:t>
            </a:r>
          </a:p>
          <a:p>
            <a:endParaRPr lang="en-US" dirty="0" smtClean="0"/>
          </a:p>
          <a:p>
            <a:r>
              <a:rPr lang="en-US" dirty="0" smtClean="0"/>
              <a:t>Make space for building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Soil erosion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Rural Land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Population is rising!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Types of rural land: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Farm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Range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Forrest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National and State Park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Wilderness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40" y="1693164"/>
            <a:ext cx="4038600" cy="4038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6976872" cy="46512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Rainforest – thin soil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752600"/>
            <a:ext cx="5057648" cy="379323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50" y="2438400"/>
            <a:ext cx="3354702" cy="262610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Trees are planted to replace cut down areas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Steep hill sides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2200874"/>
            <a:ext cx="4038600" cy="302318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997651"/>
            <a:ext cx="85855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16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 and Preserves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National Park 1870’s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Yellowstone</a:t>
            </a:r>
          </a:p>
          <a:p>
            <a:endParaRPr lang="en-US" dirty="0" smtClean="0"/>
          </a:p>
          <a:p>
            <a:r>
              <a:rPr lang="en-US" dirty="0" smtClean="0"/>
              <a:t>Today – more than 50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Biosphere preserves – places where humans and wildlife live side by side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lonelyplanet.com/maps/north-america/usa/yellowstone-national-park/map_of_yellowstone-national-pa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2" y="2195822"/>
            <a:ext cx="4038600" cy="30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7207"/>
            <a:ext cx="6485989" cy="34320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 Wilderness Act – 1964</a:t>
            </a:r>
          </a:p>
          <a:p>
            <a:endParaRPr lang="en-US" dirty="0" smtClean="0"/>
          </a:p>
          <a:p>
            <a:r>
              <a:rPr lang="en-US" dirty="0" smtClean="0"/>
              <a:t>Designated certain areas as wilderness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Area in which land and the ecosystem it supports are protected from all exploitation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183606"/>
            <a:ext cx="2857500" cy="30575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3558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32 million acres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Open to camping, hiking, fishing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 roads or structures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 motorized equipment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3704"/>
            <a:ext cx="1324160" cy="20957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52" y="2813643"/>
            <a:ext cx="5486400" cy="27903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Protected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Extinction of species prevented</a:t>
            </a:r>
          </a:p>
          <a:p>
            <a:endParaRPr lang="en-US" dirty="0"/>
          </a:p>
          <a:p>
            <a:r>
              <a:rPr lang="en-US" dirty="0" smtClean="0"/>
              <a:t>Recreational areas</a:t>
            </a:r>
          </a:p>
          <a:p>
            <a:endParaRPr lang="en-US" dirty="0"/>
          </a:p>
          <a:p>
            <a:r>
              <a:rPr lang="en-US" dirty="0" smtClean="0"/>
              <a:t>Only places with unspoiled resources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67741"/>
            <a:ext cx="4038600" cy="308925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Protected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Visitors leaving their marks on the area</a:t>
            </a:r>
          </a:p>
          <a:p>
            <a:endParaRPr lang="en-US" dirty="0"/>
          </a:p>
          <a:p>
            <a:r>
              <a:rPr lang="en-US" dirty="0" smtClean="0"/>
              <a:t>Litter and pollution</a:t>
            </a:r>
          </a:p>
          <a:p>
            <a:endParaRPr lang="en-US" dirty="0"/>
          </a:p>
          <a:p>
            <a:r>
              <a:rPr lang="en-US" dirty="0" smtClean="0"/>
              <a:t>Some areas have limited visitors or none at all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77701"/>
            <a:ext cx="4038600" cy="30693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Areas for growing crops and fruit</a:t>
            </a:r>
          </a:p>
          <a:p>
            <a:endParaRPr lang="en-US" dirty="0" smtClean="0"/>
          </a:p>
          <a:p>
            <a:r>
              <a:rPr lang="en-US" dirty="0" smtClean="0"/>
              <a:t>Threatened areas:</a:t>
            </a:r>
          </a:p>
          <a:p>
            <a:endParaRPr lang="en-US" dirty="0" smtClean="0"/>
          </a:p>
          <a:p>
            <a:r>
              <a:rPr lang="en-US" dirty="0" smtClean="0"/>
              <a:t>North Carolina’s Piedmont region</a:t>
            </a:r>
          </a:p>
          <a:p>
            <a:endParaRPr lang="en-US" dirty="0" smtClean="0"/>
          </a:p>
          <a:p>
            <a:r>
              <a:rPr lang="en-US" dirty="0" smtClean="0"/>
              <a:t>Twin Cities in Minnesota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National Farmland Protection Program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88606"/>
            <a:ext cx="4038600" cy="26475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093119"/>
            <a:ext cx="3238500" cy="32385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590800"/>
            <a:ext cx="4010423" cy="1676400"/>
          </a:xfrm>
        </p:spPr>
      </p:pic>
    </p:spTree>
    <p:extLst>
      <p:ext uri="{BB962C8B-B14F-4D97-AF65-F5344CB8AC3E}">
        <p14:creationId xmlns:p14="http://schemas.microsoft.com/office/powerpoint/2010/main" val="114256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46084"/>
            <a:ext cx="4038600" cy="313257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2504"/>
            <a:ext cx="4038600" cy="2679729"/>
          </a:xfrm>
        </p:spPr>
      </p:pic>
    </p:spTree>
    <p:extLst>
      <p:ext uri="{BB962C8B-B14F-4D97-AF65-F5344CB8AC3E}">
        <p14:creationId xmlns:p14="http://schemas.microsoft.com/office/powerpoint/2010/main" val="300485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Shrub-like desert not suitable for farming or timber</a:t>
            </a:r>
          </a:p>
          <a:p>
            <a:endParaRPr lang="en-US" dirty="0" smtClean="0"/>
          </a:p>
          <a:p>
            <a:r>
              <a:rPr lang="en-US" dirty="0" smtClean="0"/>
              <a:t>Livestock grazing</a:t>
            </a:r>
          </a:p>
          <a:p>
            <a:endParaRPr lang="en-US" dirty="0" smtClean="0"/>
          </a:p>
          <a:p>
            <a:r>
              <a:rPr lang="en-US" dirty="0" smtClean="0"/>
              <a:t>Wet or dry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9890"/>
            <a:ext cx="4038600" cy="290495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027009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on the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Overgrazing – allowing more animals to graze in an area than it can support</a:t>
            </a:r>
          </a:p>
          <a:p>
            <a:endParaRPr lang="en-US" dirty="0" smtClean="0"/>
          </a:p>
          <a:p>
            <a:r>
              <a:rPr lang="en-US" dirty="0" smtClean="0"/>
              <a:t>Land degraded</a:t>
            </a:r>
          </a:p>
          <a:p>
            <a:endParaRPr lang="en-US" dirty="0" smtClean="0"/>
          </a:p>
          <a:p>
            <a:r>
              <a:rPr lang="en-US" dirty="0" smtClean="0"/>
              <a:t>Less desirable plants invade</a:t>
            </a:r>
          </a:p>
          <a:p>
            <a:endParaRPr lang="en-US" dirty="0" smtClean="0"/>
          </a:p>
          <a:p>
            <a:r>
              <a:rPr lang="en-US" dirty="0" smtClean="0"/>
              <a:t>Soil erodes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91955"/>
            <a:ext cx="4038600" cy="30408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3567434" cy="2667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133600"/>
            <a:ext cx="3988037" cy="2667000"/>
          </a:xfrm>
        </p:spPr>
      </p:pic>
    </p:spTree>
    <p:extLst>
      <p:ext uri="{BB962C8B-B14F-4D97-AF65-F5344CB8AC3E}">
        <p14:creationId xmlns:p14="http://schemas.microsoft.com/office/powerpoint/2010/main" val="3441756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436</TotalTime>
  <Words>352</Words>
  <Application>Microsoft Office PowerPoint</Application>
  <PresentationFormat>On-screen Show (4:3)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Georgia</vt:lpstr>
      <vt:lpstr>Wingdings</vt:lpstr>
      <vt:lpstr>Wingdings 2</vt:lpstr>
      <vt:lpstr>Civic</vt:lpstr>
      <vt:lpstr>14-3</vt:lpstr>
      <vt:lpstr>More Rural Land is Needed</vt:lpstr>
      <vt:lpstr>Farmlands</vt:lpstr>
      <vt:lpstr>PowerPoint Presentation</vt:lpstr>
      <vt:lpstr>PowerPoint Presentation</vt:lpstr>
      <vt:lpstr>Rangelands</vt:lpstr>
      <vt:lpstr>PowerPoint Presentation</vt:lpstr>
      <vt:lpstr>Problems on the Range</vt:lpstr>
      <vt:lpstr>PowerPoint Presentation</vt:lpstr>
      <vt:lpstr>Maintaining the Range</vt:lpstr>
      <vt:lpstr>PowerPoint Presentation</vt:lpstr>
      <vt:lpstr>Forest Lands</vt:lpstr>
      <vt:lpstr>PowerPoint Presentation</vt:lpstr>
      <vt:lpstr>Harvesting Trees</vt:lpstr>
      <vt:lpstr>PowerPoint Presentation</vt:lpstr>
      <vt:lpstr>PowerPoint Presentation</vt:lpstr>
      <vt:lpstr>PowerPoint Presentation</vt:lpstr>
      <vt:lpstr>PowerPoint Presentation</vt:lpstr>
      <vt:lpstr>Deforestation</vt:lpstr>
      <vt:lpstr>PowerPoint Presentation</vt:lpstr>
      <vt:lpstr>Tropical Rainforest – thin soil</vt:lpstr>
      <vt:lpstr>Reforestation</vt:lpstr>
      <vt:lpstr>PowerPoint Presentation</vt:lpstr>
      <vt:lpstr>Parks and Preserves</vt:lpstr>
      <vt:lpstr>PowerPoint Presentation</vt:lpstr>
      <vt:lpstr>Wilderness</vt:lpstr>
      <vt:lpstr>PowerPoint Presentation</vt:lpstr>
      <vt:lpstr>Benefits of Protected Areas</vt:lpstr>
      <vt:lpstr>Threats to Protected Areas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12-3</dc:title>
  <dc:creator>Beth Meyers</dc:creator>
  <cp:lastModifiedBy>Nick Meyers</cp:lastModifiedBy>
  <cp:revision>14</cp:revision>
  <dcterms:created xsi:type="dcterms:W3CDTF">2014-12-05T02:42:33Z</dcterms:created>
  <dcterms:modified xsi:type="dcterms:W3CDTF">2014-12-10T11:30:53Z</dcterms:modified>
</cp:coreProperties>
</file>