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76" r:id="rId6"/>
    <p:sldId id="260" r:id="rId7"/>
    <p:sldId id="277" r:id="rId8"/>
    <p:sldId id="261" r:id="rId9"/>
    <p:sldId id="278" r:id="rId10"/>
    <p:sldId id="262" r:id="rId11"/>
    <p:sldId id="263" r:id="rId12"/>
    <p:sldId id="264" r:id="rId13"/>
    <p:sldId id="279" r:id="rId14"/>
    <p:sldId id="265" r:id="rId15"/>
    <p:sldId id="266" r:id="rId16"/>
    <p:sldId id="267" r:id="rId17"/>
    <p:sldId id="280" r:id="rId18"/>
    <p:sldId id="268" r:id="rId19"/>
    <p:sldId id="281" r:id="rId20"/>
    <p:sldId id="269" r:id="rId21"/>
    <p:sldId id="270" r:id="rId22"/>
    <p:sldId id="271" r:id="rId23"/>
    <p:sldId id="272" r:id="rId24"/>
    <p:sldId id="273" r:id="rId25"/>
    <p:sldId id="275" r:id="rId26"/>
    <p:sldId id="274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6F6E-34AC-4483-BB3B-BF7E72885DB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52629-F185-40BD-818F-53D9E27C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4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A9C017-CED4-406C-9E28-4E447E96DDE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536EE1-1E35-45D5-8929-2B03448950B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France and the </a:t>
            </a:r>
            <a:r>
              <a:rPr lang="en-US" dirty="0" err="1" smtClean="0"/>
              <a:t>benelux</a:t>
            </a:r>
            <a:r>
              <a:rPr lang="en-US" dirty="0" smtClean="0"/>
              <a:t> countries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13-2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 and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Established a colonial empire</a:t>
            </a:r>
          </a:p>
          <a:p>
            <a:pPr lvl="1"/>
            <a:r>
              <a:rPr lang="en-US" dirty="0" smtClean="0"/>
              <a:t>Like US</a:t>
            </a:r>
          </a:p>
          <a:p>
            <a:endParaRPr lang="en-US" dirty="0" smtClean="0"/>
          </a:p>
          <a:p>
            <a:r>
              <a:rPr lang="en-US" dirty="0" smtClean="0"/>
              <a:t>People had little rights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French Revolution</a:t>
            </a:r>
          </a:p>
          <a:p>
            <a:pPr lvl="1"/>
            <a:r>
              <a:rPr lang="en-US" dirty="0" smtClean="0"/>
              <a:t>Over through King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82" y="1841824"/>
            <a:ext cx="4038600" cy="374127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Napoleon took control</a:t>
            </a:r>
          </a:p>
          <a:p>
            <a:pPr lvl="1"/>
            <a:r>
              <a:rPr lang="en-US" dirty="0" smtClean="0"/>
              <a:t>Conquered much of Europe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European powers joined to defeat him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3400"/>
            <a:ext cx="2133600" cy="30470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5204"/>
            <a:ext cx="3435078" cy="24165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WWI and WWII</a:t>
            </a:r>
          </a:p>
          <a:p>
            <a:pPr lvl="1"/>
            <a:r>
              <a:rPr lang="en-US" dirty="0" smtClean="0"/>
              <a:t>Germany invaded</a:t>
            </a:r>
          </a:p>
          <a:p>
            <a:endParaRPr lang="en-US" dirty="0" smtClean="0"/>
          </a:p>
          <a:p>
            <a:r>
              <a:rPr lang="en-US" dirty="0" smtClean="0"/>
              <a:t>Rebuilt after each war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Republic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Parliament with president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4038600" cy="252738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6861048" cy="510004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5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French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Catholic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81200"/>
            <a:ext cx="4573145" cy="304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Some of the best cooking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Culinary schools</a:t>
            </a:r>
          </a:p>
          <a:p>
            <a:endParaRPr lang="en-US" dirty="0" smtClean="0"/>
          </a:p>
          <a:p>
            <a:r>
              <a:rPr lang="en-US" dirty="0" smtClean="0"/>
              <a:t>French words:</a:t>
            </a:r>
          </a:p>
          <a:p>
            <a:r>
              <a:rPr lang="en-US" dirty="0" smtClean="0"/>
              <a:t>Café</a:t>
            </a:r>
          </a:p>
          <a:p>
            <a:r>
              <a:rPr lang="en-US" dirty="0" smtClean="0"/>
              <a:t>Cuisine</a:t>
            </a:r>
          </a:p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209800"/>
            <a:ext cx="4038600" cy="2692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Gothic style cathedrals</a:t>
            </a:r>
          </a:p>
          <a:p>
            <a:endParaRPr lang="en-US" dirty="0" smtClean="0"/>
          </a:p>
          <a:p>
            <a:r>
              <a:rPr lang="en-US" dirty="0" smtClean="0"/>
              <a:t>Notre Dame Cathedral in Paris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4134028" cy="2743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837502" cy="52161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7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Enlightenment – ideas about government</a:t>
            </a:r>
          </a:p>
          <a:p>
            <a:pPr lvl="1"/>
            <a:r>
              <a:rPr lang="en-US" dirty="0" smtClean="0"/>
              <a:t>Inspired American Revolution and democracy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Impressionism – rippling light creates impression of scene</a:t>
            </a:r>
          </a:p>
          <a:p>
            <a:endParaRPr lang="en-US" dirty="0" smtClean="0"/>
          </a:p>
          <a:p>
            <a:r>
              <a:rPr lang="en-US" dirty="0" smtClean="0"/>
              <a:t>The Three Musketeers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52096"/>
            <a:ext cx="4038600" cy="312073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42700"/>
            <a:ext cx="4038600" cy="3139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89094"/>
            <a:ext cx="4038600" cy="3046550"/>
          </a:xfrm>
        </p:spPr>
      </p:pic>
    </p:spTree>
    <p:extLst>
      <p:ext uri="{BB962C8B-B14F-4D97-AF65-F5344CB8AC3E}">
        <p14:creationId xmlns:p14="http://schemas.microsoft.com/office/powerpoint/2010/main" val="65350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Lascaux Cave – prehistoric paintings of bulls jumping</a:t>
            </a:r>
          </a:p>
          <a:p>
            <a:pPr lvl="1"/>
            <a:r>
              <a:rPr lang="en-US" dirty="0" smtClean="0"/>
              <a:t>Southern France</a:t>
            </a:r>
          </a:p>
          <a:p>
            <a:endParaRPr lang="en-US" dirty="0" smtClean="0"/>
          </a:p>
          <a:p>
            <a:r>
              <a:rPr lang="en-US" dirty="0" smtClean="0"/>
              <a:t>15,000 years old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71800"/>
            <a:ext cx="4495800" cy="170840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Regions largest country</a:t>
            </a:r>
          </a:p>
          <a:p>
            <a:endParaRPr lang="en-US" dirty="0" smtClean="0"/>
          </a:p>
          <a:p>
            <a:r>
              <a:rPr lang="en-US" dirty="0" smtClean="0"/>
              <a:t>Most live in cities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Paris – capital, largest</a:t>
            </a:r>
          </a:p>
          <a:p>
            <a:endParaRPr lang="en-US" dirty="0" smtClean="0"/>
          </a:p>
          <a:p>
            <a:r>
              <a:rPr lang="en-US" dirty="0" smtClean="0"/>
              <a:t>Eiffel Tower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Strong Economy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23" y="1371600"/>
            <a:ext cx="3511153" cy="46815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Benelux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Belgium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Netherlands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Luxembourg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Low Countries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43000"/>
            <a:ext cx="4038600" cy="522710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WWII – Germany’s control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Joined NATO – North Atlantic Treaty Organization</a:t>
            </a:r>
          </a:p>
          <a:p>
            <a:pPr lvl="1"/>
            <a:r>
              <a:rPr lang="en-US" dirty="0" smtClean="0"/>
              <a:t>Protection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Parliament and ceremonial monarchy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90800"/>
            <a:ext cx="4560600" cy="1828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Holland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People called Dutch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Amsterdam – capital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Hague – seat of government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133600"/>
            <a:ext cx="4038600" cy="285742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Belgium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Very urban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Brussels – capital</a:t>
            </a:r>
          </a:p>
          <a:p>
            <a:pPr lvl="1"/>
            <a:r>
              <a:rPr lang="en-US" dirty="0" smtClean="0"/>
              <a:t>EU – European Union</a:t>
            </a:r>
          </a:p>
          <a:p>
            <a:pPr lvl="1"/>
            <a:r>
              <a:rPr lang="en-US" dirty="0" smtClean="0"/>
              <a:t>NATO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Cosmopolitan – characterized by foreign influences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2133600"/>
            <a:ext cx="4038600" cy="284502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North and Coast – Flanders (Flemish)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South and Interior – Wallonia (French)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599"/>
            <a:ext cx="3048000" cy="423055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Luxembourg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Hilly, forests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Very high standard of living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Banking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French or German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belladia.typepad.com/.a/6a00d8341cc08553ef01310f51e450970c-p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038600" cy="30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France was called Gaul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Celtic people settled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Roman rule</a:t>
            </a:r>
          </a:p>
          <a:p>
            <a:endParaRPr lang="en-US" dirty="0" smtClean="0"/>
          </a:p>
          <a:p>
            <a:r>
              <a:rPr lang="en-US" dirty="0" smtClean="0"/>
              <a:t>Latin based language</a:t>
            </a:r>
          </a:p>
          <a:p>
            <a:pPr lvl="1"/>
            <a:r>
              <a:rPr lang="en-US" dirty="0" smtClean="0"/>
              <a:t>Developed into French</a:t>
            </a:r>
            <a:endParaRPr lang="en-US" dirty="0"/>
          </a:p>
        </p:txBody>
      </p:sp>
      <p:pic>
        <p:nvPicPr>
          <p:cNvPr id="1026" name="Picture 2" descr="http://www.lonelyplanet.com/maps/europe/france/map_of_fran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52" y="1905000"/>
            <a:ext cx="426110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Franks conquered Gaul</a:t>
            </a:r>
          </a:p>
          <a:p>
            <a:pPr lvl="1"/>
            <a:r>
              <a:rPr lang="en-US" dirty="0" smtClean="0"/>
              <a:t>German people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Franks = France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Charlemagne – built Christian empire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Conquered old Roman Empire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0"/>
            <a:ext cx="2011680" cy="26151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2105025" cy="39514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87552"/>
            <a:ext cx="7627512" cy="48021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5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Pope crowned Charlemagne Empire of Romans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Normans attacked after his death</a:t>
            </a:r>
          </a:p>
          <a:p>
            <a:endParaRPr lang="en-US" dirty="0" smtClean="0"/>
          </a:p>
          <a:p>
            <a:r>
              <a:rPr lang="en-US" dirty="0" smtClean="0"/>
              <a:t>Normans = Normandy</a:t>
            </a:r>
          </a:p>
          <a:p>
            <a:r>
              <a:rPr lang="en-US" dirty="0" smtClean="0"/>
              <a:t>NW France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838575" cy="26289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1775619"/>
            <a:ext cx="3759200" cy="38735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70977"/>
            <a:ext cx="4038600" cy="2682784"/>
          </a:xfrm>
        </p:spPr>
      </p:pic>
    </p:spTree>
    <p:extLst>
      <p:ext uri="{BB962C8B-B14F-4D97-AF65-F5344CB8AC3E}">
        <p14:creationId xmlns:p14="http://schemas.microsoft.com/office/powerpoint/2010/main" val="410753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Normans conquered England</a:t>
            </a:r>
          </a:p>
          <a:p>
            <a:endParaRPr lang="en-US" dirty="0" smtClean="0"/>
          </a:p>
          <a:p>
            <a:r>
              <a:rPr lang="en-US" dirty="0" smtClean="0"/>
              <a:t>William the Conqueror became King of England and part of France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24" y="1371600"/>
            <a:ext cx="3617552" cy="46815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3388"/>
            <a:ext cx="5029200" cy="60685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292</TotalTime>
  <Words>286</Words>
  <Application>Microsoft Office PowerPoint</Application>
  <PresentationFormat>On-screen Show (4:3)</PresentationFormat>
  <Paragraphs>143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Wingdings</vt:lpstr>
      <vt:lpstr>Wingdings 2</vt:lpstr>
      <vt:lpstr>Civic</vt:lpstr>
      <vt:lpstr>13-2</vt:lpstr>
      <vt:lpstr>History of France</vt:lpstr>
      <vt:lpstr>Early History</vt:lpstr>
      <vt:lpstr>The Franks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Revolution and Empire</vt:lpstr>
      <vt:lpstr>PowerPoint Presentation</vt:lpstr>
      <vt:lpstr>Modern History</vt:lpstr>
      <vt:lpstr>PowerPoint Presentation</vt:lpstr>
      <vt:lpstr>Language and Religion</vt:lpstr>
      <vt:lpstr>Customs</vt:lpstr>
      <vt:lpstr>Arts</vt:lpstr>
      <vt:lpstr>PowerPoint Presentation</vt:lpstr>
      <vt:lpstr>PowerPoint Presentation</vt:lpstr>
      <vt:lpstr>PowerPoint Presentation</vt:lpstr>
      <vt:lpstr>France Today</vt:lpstr>
      <vt:lpstr>Benelux Countries</vt:lpstr>
      <vt:lpstr>History</vt:lpstr>
      <vt:lpstr>Netherlands</vt:lpstr>
      <vt:lpstr>Belgium</vt:lpstr>
      <vt:lpstr>Language</vt:lpstr>
      <vt:lpstr>Luxembourg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13-1</dc:title>
  <dc:creator>Beth Meyers</dc:creator>
  <cp:lastModifiedBy>Nick Meyers</cp:lastModifiedBy>
  <cp:revision>28</cp:revision>
  <cp:lastPrinted>2014-12-02T13:09:03Z</cp:lastPrinted>
  <dcterms:created xsi:type="dcterms:W3CDTF">2014-12-02T00:20:16Z</dcterms:created>
  <dcterms:modified xsi:type="dcterms:W3CDTF">2014-12-02T14:07:57Z</dcterms:modified>
</cp:coreProperties>
</file>