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78" r:id="rId4"/>
    <p:sldId id="258" r:id="rId5"/>
    <p:sldId id="279" r:id="rId6"/>
    <p:sldId id="259" r:id="rId7"/>
    <p:sldId id="280" r:id="rId8"/>
    <p:sldId id="260" r:id="rId9"/>
    <p:sldId id="281" r:id="rId10"/>
    <p:sldId id="261" r:id="rId11"/>
    <p:sldId id="282" r:id="rId12"/>
    <p:sldId id="262" r:id="rId13"/>
    <p:sldId id="283" r:id="rId14"/>
    <p:sldId id="263" r:id="rId15"/>
    <p:sldId id="264" r:id="rId1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14823-93FA-4BCD-BCF0-47612DE896A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46F6-90AF-4F77-AD85-9411B8F7E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39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Southern Europe – physical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8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Aegean Sea – more that 2,000 islands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East of Greece</a:t>
            </a:r>
          </a:p>
          <a:p>
            <a:endParaRPr lang="en-US" dirty="0"/>
          </a:p>
          <a:p>
            <a:r>
              <a:rPr lang="en-US" dirty="0" smtClean="0"/>
              <a:t>Crete and Sicily – undersea mountains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041" y="1505095"/>
            <a:ext cx="3786783" cy="4200525"/>
          </a:xfrm>
        </p:spPr>
      </p:pic>
    </p:spTree>
    <p:extLst>
      <p:ext uri="{BB962C8B-B14F-4D97-AF65-F5344CB8AC3E}">
        <p14:creationId xmlns:p14="http://schemas.microsoft.com/office/powerpoint/2010/main" xmlns="" val="5270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940" y="452718"/>
            <a:ext cx="7396451" cy="59664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4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Food and travel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Tagus River – regions longest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Iberian Penn.</a:t>
            </a:r>
          </a:p>
          <a:p>
            <a:endParaRPr lang="en-US" dirty="0"/>
          </a:p>
          <a:p>
            <a:r>
              <a:rPr lang="en-US" dirty="0" smtClean="0"/>
              <a:t>Po River – runs through most populated and fertile areas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815" y="993775"/>
            <a:ext cx="4810926" cy="5147252"/>
          </a:xfrm>
        </p:spPr>
      </p:pic>
    </p:spTree>
    <p:extLst>
      <p:ext uri="{BB962C8B-B14F-4D97-AF65-F5344CB8AC3E}">
        <p14:creationId xmlns:p14="http://schemas.microsoft.com/office/powerpoint/2010/main" xmlns="" val="23296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933" y="452718"/>
            <a:ext cx="5607161" cy="605573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Mediterranean Climate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Warm days and mild nights</a:t>
            </a:r>
          </a:p>
          <a:p>
            <a:endParaRPr lang="en-US" dirty="0"/>
          </a:p>
          <a:p>
            <a:r>
              <a:rPr lang="en-US" dirty="0" smtClean="0"/>
              <a:t>Little rain in summer</a:t>
            </a:r>
          </a:p>
          <a:p>
            <a:endParaRPr lang="en-US" dirty="0"/>
          </a:p>
          <a:p>
            <a:r>
              <a:rPr lang="en-US" dirty="0" smtClean="0"/>
              <a:t>Rains during winter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469" y="1683038"/>
            <a:ext cx="6202543" cy="4125479"/>
          </a:xfrm>
        </p:spPr>
      </p:pic>
    </p:spTree>
    <p:extLst>
      <p:ext uri="{BB962C8B-B14F-4D97-AF65-F5344CB8AC3E}">
        <p14:creationId xmlns:p14="http://schemas.microsoft.com/office/powerpoint/2010/main" xmlns="" val="719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Citrus fruits</a:t>
            </a:r>
          </a:p>
          <a:p>
            <a:r>
              <a:rPr lang="en-US" dirty="0" smtClean="0"/>
              <a:t>Grapes</a:t>
            </a:r>
          </a:p>
          <a:p>
            <a:r>
              <a:rPr lang="en-US" dirty="0" smtClean="0"/>
              <a:t>Olives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Shellfish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Vacationers love the climate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424" y="1967548"/>
            <a:ext cx="5173432" cy="4131916"/>
          </a:xfrm>
        </p:spPr>
      </p:pic>
    </p:spTree>
    <p:extLst>
      <p:ext uri="{BB962C8B-B14F-4D97-AF65-F5344CB8AC3E}">
        <p14:creationId xmlns:p14="http://schemas.microsoft.com/office/powerpoint/2010/main" xmlns="" val="40228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 peninsula of peninsulas</a:t>
            </a:r>
          </a:p>
          <a:p>
            <a:endParaRPr lang="en-US" dirty="0"/>
          </a:p>
          <a:p>
            <a:r>
              <a:rPr lang="en-US" dirty="0" smtClean="0"/>
              <a:t>Iberian Peninsula</a:t>
            </a:r>
          </a:p>
          <a:p>
            <a:r>
              <a:rPr lang="en-US" dirty="0" smtClean="0"/>
              <a:t>Italian Peninsula</a:t>
            </a:r>
          </a:p>
          <a:p>
            <a:r>
              <a:rPr lang="en-US" dirty="0" smtClean="0"/>
              <a:t>Balkan Peninsula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219" y="1729787"/>
            <a:ext cx="6180571" cy="4572907"/>
          </a:xfrm>
        </p:spPr>
      </p:pic>
    </p:spTree>
    <p:extLst>
      <p:ext uri="{BB962C8B-B14F-4D97-AF65-F5344CB8AC3E}">
        <p14:creationId xmlns:p14="http://schemas.microsoft.com/office/powerpoint/2010/main" xmlns="" val="23612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024" y="610584"/>
            <a:ext cx="6403903" cy="57891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Mediterranean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354388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Coastlines on the Mediterranean Sea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711" y="1678723"/>
            <a:ext cx="6508153" cy="3797285"/>
          </a:xfrm>
        </p:spPr>
      </p:pic>
    </p:spTree>
    <p:extLst>
      <p:ext uri="{BB962C8B-B14F-4D97-AF65-F5344CB8AC3E}">
        <p14:creationId xmlns:p14="http://schemas.microsoft.com/office/powerpoint/2010/main" xmlns="" val="11820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322" y="2169596"/>
            <a:ext cx="4395787" cy="298019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102" y="2169596"/>
            <a:ext cx="4395788" cy="3215936"/>
          </a:xfrm>
        </p:spPr>
      </p:pic>
    </p:spTree>
    <p:extLst>
      <p:ext uri="{BB962C8B-B14F-4D97-AF65-F5344CB8AC3E}">
        <p14:creationId xmlns:p14="http://schemas.microsoft.com/office/powerpoint/2010/main" xmlns="" val="40625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 peninsulas all have mountains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Pyrenees  Mts.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Iberian Penn.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Boundary between Spain and France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969" y="1557482"/>
            <a:ext cx="4692722" cy="4759128"/>
          </a:xfrm>
        </p:spPr>
      </p:pic>
    </p:spTree>
    <p:extLst>
      <p:ext uri="{BB962C8B-B14F-4D97-AF65-F5344CB8AC3E}">
        <p14:creationId xmlns:p14="http://schemas.microsoft.com/office/powerpoint/2010/main" xmlns="" val="7555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595" y="1432140"/>
            <a:ext cx="7318507" cy="39919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9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Italy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Apennines –along whole </a:t>
            </a:r>
            <a:r>
              <a:rPr lang="en-US" dirty="0" err="1" smtClean="0">
                <a:solidFill>
                  <a:srgbClr val="FFC000"/>
                </a:solidFill>
              </a:rPr>
              <a:t>penn.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Alps – Europe’s highest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North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0912" y="1026415"/>
            <a:ext cx="5226190" cy="4501549"/>
          </a:xfrm>
        </p:spPr>
      </p:pic>
    </p:spTree>
    <p:extLst>
      <p:ext uri="{BB962C8B-B14F-4D97-AF65-F5344CB8AC3E}">
        <p14:creationId xmlns:p14="http://schemas.microsoft.com/office/powerpoint/2010/main" xmlns="" val="12079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077" y="1287655"/>
            <a:ext cx="6778832" cy="44792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8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</TotalTime>
  <Words>119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12-1</vt:lpstr>
      <vt:lpstr>Physical Features</vt:lpstr>
      <vt:lpstr>Slide 3</vt:lpstr>
      <vt:lpstr>Mediterranean Europe</vt:lpstr>
      <vt:lpstr>Slide 5</vt:lpstr>
      <vt:lpstr>Landforms</vt:lpstr>
      <vt:lpstr>Slide 7</vt:lpstr>
      <vt:lpstr>Mountains</vt:lpstr>
      <vt:lpstr>Slide 9</vt:lpstr>
      <vt:lpstr>Slide 10</vt:lpstr>
      <vt:lpstr>Slide 11</vt:lpstr>
      <vt:lpstr>Water</vt:lpstr>
      <vt:lpstr>Slide 13</vt:lpstr>
      <vt:lpstr>Climate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12-1</dc:title>
  <dc:creator>Nick Meyers</dc:creator>
  <cp:lastModifiedBy>Beth Meyers</cp:lastModifiedBy>
  <cp:revision>23</cp:revision>
  <cp:lastPrinted>2014-11-11T16:18:15Z</cp:lastPrinted>
  <dcterms:created xsi:type="dcterms:W3CDTF">2014-08-06T03:52:30Z</dcterms:created>
  <dcterms:modified xsi:type="dcterms:W3CDTF">2014-11-19T02:05:20Z</dcterms:modified>
</cp:coreProperties>
</file>