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1/4/2015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1/4/2015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1/4/2015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1/4/2015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pPr/>
              <a:t>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12 - 3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Earthquakes and Society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74012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Rock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Tilting in rocks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Magnetic properties</a:t>
            </a:r>
          </a:p>
          <a:p>
            <a:pPr lvl="1"/>
            <a:r>
              <a:rPr lang="en-US" dirty="0" smtClean="0"/>
              <a:t>Due to water build up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Natural gas seepage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6822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 out!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Most people get hut in earthquakes due to collapsing structures.</a:t>
            </a:r>
          </a:p>
          <a:p>
            <a:endParaRPr lang="en-US" dirty="0"/>
          </a:p>
          <a:p>
            <a:r>
              <a:rPr lang="en-US" dirty="0" smtClean="0"/>
              <a:t>Landslides</a:t>
            </a:r>
          </a:p>
          <a:p>
            <a:r>
              <a:rPr lang="en-US" dirty="0" smtClean="0"/>
              <a:t>Fires</a:t>
            </a:r>
          </a:p>
          <a:p>
            <a:r>
              <a:rPr lang="en-US" dirty="0" smtClean="0"/>
              <a:t>Explosions</a:t>
            </a:r>
          </a:p>
          <a:p>
            <a:r>
              <a:rPr lang="en-US" dirty="0" smtClean="0"/>
              <a:t>Floods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13761" y="1480640"/>
            <a:ext cx="6609639" cy="436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0053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Tsunamis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Giant wave that forms after:</a:t>
            </a:r>
          </a:p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Underwater earthquake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Underwater eruption</a:t>
            </a:r>
          </a:p>
          <a:p>
            <a:r>
              <a:rPr lang="en-US" dirty="0">
                <a:solidFill>
                  <a:srgbClr val="FFC000"/>
                </a:solidFill>
              </a:rPr>
              <a:t>L</a:t>
            </a:r>
            <a:r>
              <a:rPr lang="en-US" dirty="0" smtClean="0">
                <a:solidFill>
                  <a:srgbClr val="FFC000"/>
                </a:solidFill>
              </a:rPr>
              <a:t>andslide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78156" y="1586893"/>
            <a:ext cx="6309355" cy="419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5972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Buildings on loose rock and soil will be more likely to fall.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Buildings need to sway to absorb energy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If it sways too much it may collapse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70583" y="2200977"/>
            <a:ext cx="5746225" cy="322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0761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Earthquake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Learn how and where to turn off gas, water, and electricity</a:t>
            </a:r>
          </a:p>
          <a:p>
            <a:endParaRPr lang="en-US" dirty="0"/>
          </a:p>
          <a:p>
            <a:r>
              <a:rPr lang="en-US" dirty="0" smtClean="0"/>
              <a:t>Prepare ahead of time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79876" y="2459819"/>
            <a:ext cx="5105634" cy="285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5513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Earthquake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Stand in doorway or under a table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Try to get outside</a:t>
            </a:r>
          </a:p>
          <a:p>
            <a:endParaRPr lang="en-US" dirty="0"/>
          </a:p>
          <a:p>
            <a:r>
              <a:rPr lang="en-US" dirty="0" smtClean="0"/>
              <a:t>Car – drive away from tall buildings and stay I car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99650" y="1720647"/>
            <a:ext cx="5717143" cy="368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1761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Earthquake Warnings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Scientist study past earthquakes in order to predict future quakes</a:t>
            </a:r>
          </a:p>
          <a:p>
            <a:endParaRPr lang="en-US" dirty="0"/>
          </a:p>
          <a:p>
            <a:r>
              <a:rPr lang="en-US" dirty="0" smtClean="0"/>
              <a:t>Still no truly reliable method of prediction</a:t>
            </a:r>
          </a:p>
          <a:p>
            <a:endParaRPr lang="en-US" dirty="0"/>
          </a:p>
          <a:p>
            <a:r>
              <a:rPr lang="en-US" dirty="0" smtClean="0"/>
              <a:t>Measure and monitor current faults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90651" y="2239614"/>
            <a:ext cx="6087724" cy="360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6496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Seismic Gaps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Area of low earthquake activity along faults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Strong quakes in the past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Sites of future earthquakes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0750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Foreshocks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2060575"/>
            <a:ext cx="3906570" cy="41957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Small earthquakes before a large quake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Seconds or weeks before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96637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61</TotalTime>
  <Words>177</Words>
  <Application>Microsoft Office PowerPoint</Application>
  <PresentationFormat>Custom</PresentationFormat>
  <Paragraphs>61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Ion</vt:lpstr>
      <vt:lpstr>12 - 3</vt:lpstr>
      <vt:lpstr>Look out!</vt:lpstr>
      <vt:lpstr>Tsunamis</vt:lpstr>
      <vt:lpstr>Destruction</vt:lpstr>
      <vt:lpstr>Earthquake Safety</vt:lpstr>
      <vt:lpstr>Earthquake safety</vt:lpstr>
      <vt:lpstr>Earthquake Warnings</vt:lpstr>
      <vt:lpstr>Seismic Gaps</vt:lpstr>
      <vt:lpstr>Foreshocks</vt:lpstr>
      <vt:lpstr>Changes in Rock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12 - 3</dc:title>
  <dc:creator>Nick Meyers</dc:creator>
  <cp:lastModifiedBy>Beth Meyers</cp:lastModifiedBy>
  <cp:revision>13</cp:revision>
  <dcterms:created xsi:type="dcterms:W3CDTF">2014-03-03T01:27:37Z</dcterms:created>
  <dcterms:modified xsi:type="dcterms:W3CDTF">2015-01-05T00:11:47Z</dcterms:modified>
</cp:coreProperties>
</file>