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AE4E6A-1B57-474D-AEFB-BCD69F9B60A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40077F-27C5-4458-B534-D79F841A04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87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Roman Catholic Church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Pope – head of the church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Lives in Vatican City</a:t>
            </a:r>
          </a:p>
          <a:p>
            <a:pPr lvl="1"/>
            <a:r>
              <a:rPr lang="en-US" dirty="0" smtClean="0"/>
              <a:t>Independent state located in the city of Rome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478" y="2060576"/>
            <a:ext cx="3296841" cy="32968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172" y="718355"/>
            <a:ext cx="7209365" cy="54070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0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Olives, tomatoes, rice, pasta</a:t>
            </a:r>
          </a:p>
          <a:p>
            <a:endParaRPr lang="en-US" dirty="0" smtClean="0"/>
          </a:p>
          <a:p>
            <a:r>
              <a:rPr lang="en-US" dirty="0" smtClean="0"/>
              <a:t>South – pasta sauce</a:t>
            </a:r>
          </a:p>
          <a:p>
            <a:r>
              <a:rPr lang="en-US" dirty="0" smtClean="0"/>
              <a:t>North – cream sauce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Fashion leader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Contemporary arts - modern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3168" y="2187343"/>
            <a:ext cx="4647123" cy="37176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76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Poorer half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Depends on agriculture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Sicily – island at the tip of peninsula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Naples – industrial center</a:t>
            </a:r>
          </a:p>
          <a:p>
            <a:pPr lvl="1"/>
            <a:r>
              <a:rPr lang="en-US" dirty="0" smtClean="0"/>
              <a:t>Government incentives to build here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749385"/>
            <a:ext cx="4191985" cy="41556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6576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Fertile farm land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Po River</a:t>
            </a:r>
          </a:p>
          <a:p>
            <a:endParaRPr lang="en-US" dirty="0" smtClean="0"/>
          </a:p>
          <a:p>
            <a:r>
              <a:rPr lang="en-US" dirty="0" smtClean="0"/>
              <a:t>Tourism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Strong economy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Milan – industrial city</a:t>
            </a:r>
          </a:p>
          <a:p>
            <a:pPr lvl="1"/>
            <a:r>
              <a:rPr lang="en-US" dirty="0" smtClean="0"/>
              <a:t>Fashion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828800"/>
            <a:ext cx="4703063" cy="418399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Florence -  near the Leaning Tower of Pisa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Venice – water canals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Rome - capital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514600"/>
            <a:ext cx="3296841" cy="329684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1208" y="1740665"/>
            <a:ext cx="4133024" cy="367839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10" y="1917957"/>
            <a:ext cx="3769138" cy="3323807"/>
          </a:xfrm>
        </p:spPr>
      </p:pic>
    </p:spTree>
    <p:extLst>
      <p:ext uri="{BB962C8B-B14F-4D97-AF65-F5344CB8AC3E}">
        <p14:creationId xmlns:p14="http://schemas.microsoft.com/office/powerpoint/2010/main" xmlns="" val="78184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Home of the continent’s greatest empire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Ancient Rome</a:t>
            </a:r>
          </a:p>
          <a:p>
            <a:endParaRPr lang="en-US" dirty="0" smtClean="0"/>
          </a:p>
          <a:p>
            <a:r>
              <a:rPr lang="en-US" dirty="0" smtClean="0"/>
              <a:t>Controlled  almost all of the land around the Mediterranean Sea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752600"/>
            <a:ext cx="4421365" cy="3934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175" y="768845"/>
            <a:ext cx="5212584" cy="53885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8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Influences:</a:t>
            </a:r>
          </a:p>
          <a:p>
            <a:endParaRPr lang="en-US" dirty="0" smtClean="0"/>
          </a:p>
          <a:p>
            <a:r>
              <a:rPr lang="en-US" dirty="0" smtClean="0"/>
              <a:t>Art 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Literature</a:t>
            </a:r>
          </a:p>
          <a:p>
            <a:r>
              <a:rPr lang="en-US" dirty="0" smtClean="0"/>
              <a:t>Politics</a:t>
            </a:r>
          </a:p>
          <a:p>
            <a:r>
              <a:rPr lang="en-US" dirty="0" smtClean="0"/>
              <a:t>Christianity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706" y="2321287"/>
            <a:ext cx="3603572" cy="27411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656" y="1532346"/>
            <a:ext cx="1901015" cy="39857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Roman Empire collapsed</a:t>
            </a:r>
          </a:p>
          <a:p>
            <a:pPr lvl="1"/>
            <a:r>
              <a:rPr lang="en-US" dirty="0" smtClean="0"/>
              <a:t>Weak leadership and invasions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Italy’s cities formed states</a:t>
            </a:r>
          </a:p>
          <a:p>
            <a:pPr lvl="1"/>
            <a:r>
              <a:rPr lang="en-US" dirty="0" smtClean="0"/>
              <a:t>Wars</a:t>
            </a:r>
          </a:p>
          <a:p>
            <a:pPr lvl="1"/>
            <a:r>
              <a:rPr lang="en-US" dirty="0" smtClean="0"/>
              <a:t>Governments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057400"/>
            <a:ext cx="4379072" cy="36539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058" y="452719"/>
            <a:ext cx="4482595" cy="59767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49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814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Cities became major trade centers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Money supported artists and architects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Renaissance  - period of great creativity</a:t>
            </a:r>
          </a:p>
          <a:p>
            <a:pPr lvl="1"/>
            <a:r>
              <a:rPr lang="en-US" dirty="0" smtClean="0"/>
              <a:t>Greatest works of art created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738" y="1381583"/>
            <a:ext cx="4420185" cy="48010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657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Italy became a unified kingdom in 1861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Nationalism – patriotic feelings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Dictatorship – Benito Mussolini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Mussolini joined Hitler to fight in WWII</a:t>
            </a:r>
          </a:p>
          <a:p>
            <a:endParaRPr lang="en-US" dirty="0" smtClean="0"/>
          </a:p>
          <a:p>
            <a:r>
              <a:rPr lang="en-US" dirty="0" smtClean="0"/>
              <a:t>1945 – Italy was defeated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391" y="2055814"/>
            <a:ext cx="2247326" cy="42005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209" y="2486457"/>
            <a:ext cx="1978819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Democracy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Parliament and Prime Minister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Strong economy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904" y="1853248"/>
            <a:ext cx="3296841" cy="36631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</TotalTime>
  <Words>202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12-3</vt:lpstr>
      <vt:lpstr>History</vt:lpstr>
      <vt:lpstr>Slide 3</vt:lpstr>
      <vt:lpstr>Rome</vt:lpstr>
      <vt:lpstr>The Renaissance</vt:lpstr>
      <vt:lpstr>Slide 6</vt:lpstr>
      <vt:lpstr>Slide 7</vt:lpstr>
      <vt:lpstr>Unified Italy</vt:lpstr>
      <vt:lpstr>After the War</vt:lpstr>
      <vt:lpstr>Religion</vt:lpstr>
      <vt:lpstr>Slide 11</vt:lpstr>
      <vt:lpstr>Traditions</vt:lpstr>
      <vt:lpstr>Southern Italy</vt:lpstr>
      <vt:lpstr>Northern Italy</vt:lpstr>
      <vt:lpstr>Slide 15</vt:lpstr>
      <vt:lpstr>Slide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12-3</dc:title>
  <dc:creator>Beth Meyers</dc:creator>
  <cp:lastModifiedBy>Beth Meyers</cp:lastModifiedBy>
  <cp:revision>1</cp:revision>
  <dcterms:created xsi:type="dcterms:W3CDTF">2014-11-19T01:57:20Z</dcterms:created>
  <dcterms:modified xsi:type="dcterms:W3CDTF">2014-11-19T02:02:59Z</dcterms:modified>
</cp:coreProperties>
</file>