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Algebra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Infinity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Invented the symbol “0” and also “1-9”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ancient india invented ze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15" y="1611082"/>
            <a:ext cx="5551593" cy="34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10338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Mapped the movement of stars and planets</a:t>
            </a:r>
          </a:p>
          <a:p>
            <a:endParaRPr lang="en-US" dirty="0"/>
          </a:p>
          <a:p>
            <a:r>
              <a:rPr lang="en-US" dirty="0" smtClean="0"/>
              <a:t>Idea that Earth was round and revolved around the Sun</a:t>
            </a:r>
          </a:p>
          <a:p>
            <a:endParaRPr lang="en-US" dirty="0"/>
          </a:p>
          <a:p>
            <a:r>
              <a:rPr lang="en-US" dirty="0" smtClean="0"/>
              <a:t>Pillar of Iron of Delhi</a:t>
            </a:r>
          </a:p>
          <a:p>
            <a:pPr lvl="1"/>
            <a:r>
              <a:rPr lang="en-US" dirty="0" smtClean="0"/>
              <a:t>Rust free</a:t>
            </a:r>
            <a:endParaRPr lang="en-US" dirty="0"/>
          </a:p>
        </p:txBody>
      </p:sp>
      <p:pic>
        <p:nvPicPr>
          <p:cNvPr id="9218" name="Picture 2" descr="Image result for Pillar of Iron of Del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75" y="1853248"/>
            <a:ext cx="6673152" cy="37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Bow drill for dental surgeries</a:t>
            </a:r>
          </a:p>
          <a:p>
            <a:endParaRPr lang="en-US" dirty="0"/>
          </a:p>
          <a:p>
            <a:r>
              <a:rPr lang="en-US" dirty="0" smtClean="0"/>
              <a:t>Set broken bones</a:t>
            </a:r>
          </a:p>
          <a:p>
            <a:endParaRPr lang="en-US" dirty="0" smtClean="0"/>
          </a:p>
          <a:p>
            <a:r>
              <a:rPr lang="en-US" dirty="0" smtClean="0"/>
              <a:t>Sew wounds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Medical instruments</a:t>
            </a:r>
          </a:p>
          <a:p>
            <a:endParaRPr lang="en-US" dirty="0"/>
          </a:p>
          <a:p>
            <a:r>
              <a:rPr lang="en-US" dirty="0" smtClean="0"/>
              <a:t>Plastic surgery – nose job</a:t>
            </a:r>
            <a:endParaRPr lang="en-US" dirty="0"/>
          </a:p>
        </p:txBody>
      </p:sp>
      <p:pic>
        <p:nvPicPr>
          <p:cNvPr id="10242" name="Picture 2" descr="Image result for ancient india inven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39" y="1152983"/>
            <a:ext cx="4727443" cy="26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ancient india inven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60" y="4158456"/>
            <a:ext cx="3810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First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500s B.C. – India was divided into small kingdoms</a:t>
            </a:r>
          </a:p>
          <a:p>
            <a:pPr lvl="1"/>
            <a:r>
              <a:rPr lang="en-US" dirty="0" smtClean="0"/>
              <a:t>Weak</a:t>
            </a:r>
            <a:endParaRPr lang="en-US" dirty="0"/>
          </a:p>
          <a:p>
            <a:pPr lvl="1"/>
            <a:r>
              <a:rPr lang="en-US" dirty="0" smtClean="0"/>
              <a:t>Persians conquered the Indus River Valley</a:t>
            </a:r>
          </a:p>
          <a:p>
            <a:endParaRPr lang="en-US" dirty="0"/>
          </a:p>
          <a:p>
            <a:r>
              <a:rPr lang="en-US" dirty="0" smtClean="0"/>
              <a:t>Alexander the Great – Greeks</a:t>
            </a:r>
          </a:p>
          <a:p>
            <a:pPr lvl="1"/>
            <a:r>
              <a:rPr lang="en-US" dirty="0" smtClean="0"/>
              <a:t>Defeated the Persians</a:t>
            </a:r>
          </a:p>
          <a:p>
            <a:pPr lvl="1"/>
            <a:r>
              <a:rPr lang="en-US" dirty="0" smtClean="0"/>
              <a:t>Entered India but turned back when troops were homesick</a:t>
            </a:r>
            <a:endParaRPr lang="en-US" dirty="0"/>
          </a:p>
        </p:txBody>
      </p:sp>
      <p:pic>
        <p:nvPicPr>
          <p:cNvPr id="1026" name="Picture 2" descr="Image result for alexander the great 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566829"/>
            <a:ext cx="4395788" cy="31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Chandra Gupta </a:t>
            </a:r>
            <a:r>
              <a:rPr lang="en-US" dirty="0" err="1" smtClean="0">
                <a:solidFill>
                  <a:srgbClr val="FFC000"/>
                </a:solidFill>
              </a:rPr>
              <a:t>Maurya</a:t>
            </a:r>
            <a:r>
              <a:rPr lang="en-US" dirty="0" smtClean="0">
                <a:solidFill>
                  <a:srgbClr val="FFC000"/>
                </a:solidFill>
              </a:rPr>
              <a:t> – military leader</a:t>
            </a:r>
          </a:p>
          <a:p>
            <a:pPr lvl="1"/>
            <a:r>
              <a:rPr lang="en-US" dirty="0" smtClean="0"/>
              <a:t>Wanted to conquer northern India to unify the region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ruler – well run government</a:t>
            </a:r>
          </a:p>
          <a:p>
            <a:endParaRPr lang="en-US" dirty="0"/>
          </a:p>
          <a:p>
            <a:r>
              <a:rPr lang="en-US" dirty="0" err="1" smtClean="0"/>
              <a:t>Pataliputra</a:t>
            </a:r>
            <a:r>
              <a:rPr lang="en-US" dirty="0" smtClean="0"/>
              <a:t> – capital</a:t>
            </a:r>
          </a:p>
          <a:p>
            <a:endParaRPr lang="en-US" dirty="0"/>
          </a:p>
          <a:p>
            <a:r>
              <a:rPr lang="en-US" dirty="0" smtClean="0"/>
              <a:t>Set up postal system</a:t>
            </a:r>
            <a:endParaRPr lang="en-US" dirty="0"/>
          </a:p>
        </p:txBody>
      </p:sp>
      <p:pic>
        <p:nvPicPr>
          <p:cNvPr id="2050" name="Picture 2" descr="Image result for Chandra Maur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30" y="1152983"/>
            <a:ext cx="5360343" cy="53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Used spies to see who was disloyal</a:t>
            </a:r>
          </a:p>
          <a:p>
            <a:endParaRPr lang="en-US" dirty="0"/>
          </a:p>
          <a:p>
            <a:r>
              <a:rPr lang="en-US" dirty="0" smtClean="0"/>
              <a:t>Servants tasted food to make sure it wasn’t poisoned</a:t>
            </a:r>
          </a:p>
          <a:p>
            <a:endParaRPr lang="en-US" dirty="0"/>
          </a:p>
          <a:p>
            <a:r>
              <a:rPr lang="en-US" dirty="0" smtClean="0"/>
              <a:t>Never slept two nights in the same bed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mauryan 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89" y="1583746"/>
            <a:ext cx="5662370" cy="46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Gupta’s grandson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Helped to reach height of empire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Grew tired of killing and war – promoted Buddhism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asho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40" y="678835"/>
            <a:ext cx="3937794" cy="55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Stupas – Buddhist shrines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Build roads – improved trade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Hospitals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stupas built by asho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00" y="1399618"/>
            <a:ext cx="6475627" cy="48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</a:t>
            </a:r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After </a:t>
            </a:r>
            <a:r>
              <a:rPr lang="en-US" dirty="0" err="1" smtClean="0">
                <a:solidFill>
                  <a:srgbClr val="FFC000"/>
                </a:solidFill>
              </a:rPr>
              <a:t>Ashoka</a:t>
            </a:r>
            <a:r>
              <a:rPr lang="en-US" dirty="0" smtClean="0">
                <a:solidFill>
                  <a:srgbClr val="FFC000"/>
                </a:solidFill>
              </a:rPr>
              <a:t> died the empire declined</a:t>
            </a:r>
          </a:p>
          <a:p>
            <a:endParaRPr lang="en-US" dirty="0"/>
          </a:p>
          <a:p>
            <a:r>
              <a:rPr lang="en-US" dirty="0" smtClean="0"/>
              <a:t>New rulers:</a:t>
            </a:r>
          </a:p>
          <a:p>
            <a:pPr lvl="1"/>
            <a:r>
              <a:rPr lang="en-US" dirty="0" smtClean="0"/>
              <a:t>Not kind</a:t>
            </a:r>
          </a:p>
          <a:p>
            <a:pPr lvl="1"/>
            <a:r>
              <a:rPr lang="en-US" dirty="0" smtClean="0"/>
              <a:t>Taxed too much</a:t>
            </a:r>
          </a:p>
          <a:p>
            <a:pPr lvl="1"/>
            <a:r>
              <a:rPr lang="en-US" dirty="0" smtClean="0"/>
              <a:t>Took lands</a:t>
            </a:r>
          </a:p>
          <a:p>
            <a:endParaRPr lang="en-US" dirty="0"/>
          </a:p>
          <a:p>
            <a:r>
              <a:rPr lang="en-US" dirty="0" smtClean="0"/>
              <a:t>Indian people rebelled </a:t>
            </a:r>
          </a:p>
          <a:p>
            <a:pPr lvl="1"/>
            <a:r>
              <a:rPr lang="en-US" dirty="0" smtClean="0"/>
              <a:t>Kind was murdered by his own general</a:t>
            </a:r>
            <a:endParaRPr lang="en-US" dirty="0"/>
          </a:p>
        </p:txBody>
      </p:sp>
      <p:pic>
        <p:nvPicPr>
          <p:cNvPr id="6146" name="Picture 2" descr="Image result for End of the Mauryan 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51" y="2448385"/>
            <a:ext cx="6727377" cy="28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570617"/>
            <a:ext cx="4396339" cy="4685722"/>
          </a:xfrm>
        </p:spPr>
        <p:txBody>
          <a:bodyPr/>
          <a:lstStyle/>
          <a:p>
            <a:r>
              <a:rPr lang="en-US" dirty="0" smtClean="0"/>
              <a:t>500 years later after small warring kingdoms</a:t>
            </a:r>
          </a:p>
          <a:p>
            <a:endParaRPr lang="en-US" dirty="0"/>
          </a:p>
          <a:p>
            <a:r>
              <a:rPr lang="en-US" dirty="0" smtClean="0"/>
              <a:t> Chandra Gupta I  - ruler</a:t>
            </a:r>
          </a:p>
          <a:p>
            <a:pPr lvl="1"/>
            <a:r>
              <a:rPr lang="en-US" dirty="0" smtClean="0"/>
              <a:t>Same name at the </a:t>
            </a:r>
            <a:r>
              <a:rPr lang="en-US" dirty="0" err="1" smtClean="0"/>
              <a:t>Mauryan</a:t>
            </a:r>
            <a:r>
              <a:rPr lang="en-US" dirty="0" smtClean="0"/>
              <a:t> ruler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C000"/>
                </a:solidFill>
              </a:rPr>
              <a:t>Samudra</a:t>
            </a:r>
            <a:r>
              <a:rPr lang="en-US" dirty="0" smtClean="0">
                <a:solidFill>
                  <a:srgbClr val="FFC000"/>
                </a:solidFill>
              </a:rPr>
              <a:t> Gupta – son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Golden Age of India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Pilgrims – person who travels to holy sites along trade routes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2" name="Picture 4" descr="Image result for Gupta 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14" y="744192"/>
            <a:ext cx="4034958" cy="52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066" y="1667435"/>
            <a:ext cx="4703585" cy="458890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Religious Epic – Mahabharata</a:t>
            </a:r>
          </a:p>
          <a:p>
            <a:pPr lvl="1"/>
            <a:r>
              <a:rPr lang="en-US" dirty="0" smtClean="0"/>
              <a:t>Longest in written language</a:t>
            </a:r>
          </a:p>
          <a:p>
            <a:pPr lvl="1"/>
            <a:r>
              <a:rPr lang="en-US" dirty="0" smtClean="0"/>
              <a:t>90,000 verses</a:t>
            </a:r>
          </a:p>
          <a:p>
            <a:pPr lvl="1"/>
            <a:r>
              <a:rPr lang="en-US" dirty="0" smtClean="0"/>
              <a:t>Struggle for India kingdom </a:t>
            </a:r>
          </a:p>
          <a:p>
            <a:endParaRPr lang="en-US" dirty="0" smtClean="0"/>
          </a:p>
          <a:p>
            <a:r>
              <a:rPr lang="en-US" dirty="0" smtClean="0"/>
              <a:t>Stories: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Bhagavad Gita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Prince has to choose duty over family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Ramayana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King saves kidnapped wife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 for Religious Epic – Mahabhar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667434"/>
            <a:ext cx="5360785" cy="40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1834</TotalTime>
  <Words>280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The Mauryan Empire</vt:lpstr>
      <vt:lpstr>India’s First Empire</vt:lpstr>
      <vt:lpstr>PowerPoint Presentation</vt:lpstr>
      <vt:lpstr>PowerPoint Presentation</vt:lpstr>
      <vt:lpstr>Ashoka</vt:lpstr>
      <vt:lpstr>PowerPoint Presentation</vt:lpstr>
      <vt:lpstr>End of the Mauryan Empire</vt:lpstr>
      <vt:lpstr>Gupta Empire</vt:lpstr>
      <vt:lpstr>Literature</vt:lpstr>
      <vt:lpstr>Math</vt:lpstr>
      <vt:lpstr>Science</vt:lpstr>
      <vt:lpstr>Medicine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Mauryan Empire</dc:title>
  <dc:creator>Nick Meyers</dc:creator>
  <cp:lastModifiedBy>Nick Meyers</cp:lastModifiedBy>
  <cp:revision>21</cp:revision>
  <dcterms:created xsi:type="dcterms:W3CDTF">2020-01-14T13:18:07Z</dcterms:created>
  <dcterms:modified xsi:type="dcterms:W3CDTF">2020-01-15T19:52:37Z</dcterms:modified>
</cp:coreProperties>
</file>