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6"/>
  </p:handoutMasterIdLst>
  <p:sldIdLst>
    <p:sldId id="256" r:id="rId2"/>
    <p:sldId id="260" r:id="rId3"/>
    <p:sldId id="257" r:id="rId4"/>
    <p:sldId id="262" r:id="rId5"/>
    <p:sldId id="263" r:id="rId6"/>
    <p:sldId id="264" r:id="rId7"/>
    <p:sldId id="266" r:id="rId8"/>
    <p:sldId id="258" r:id="rId9"/>
    <p:sldId id="273" r:id="rId10"/>
    <p:sldId id="272" r:id="rId11"/>
    <p:sldId id="274" r:id="rId12"/>
    <p:sldId id="275" r:id="rId13"/>
    <p:sldId id="280" r:id="rId14"/>
    <p:sldId id="276" r:id="rId15"/>
    <p:sldId id="277" r:id="rId16"/>
    <p:sldId id="281" r:id="rId17"/>
    <p:sldId id="278" r:id="rId18"/>
    <p:sldId id="282" r:id="rId19"/>
    <p:sldId id="283" r:id="rId20"/>
    <p:sldId id="284" r:id="rId21"/>
    <p:sldId id="279" r:id="rId22"/>
    <p:sldId id="285" r:id="rId23"/>
    <p:sldId id="286" r:id="rId24"/>
    <p:sldId id="287" r:id="rId25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3C2AD-3EEA-47D0-8F79-BFDA079B331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4190C-63B5-4C67-A271-29D860E2D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73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India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6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Seasonal winds that bring either moist or dry air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Summer – wet, warm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Winter – dry, cold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1" y="1155948"/>
            <a:ext cx="5049891" cy="5100390"/>
          </a:xfrm>
        </p:spPr>
      </p:pic>
    </p:spTree>
    <p:extLst>
      <p:ext uri="{BB962C8B-B14F-4D97-AF65-F5344CB8AC3E}">
        <p14:creationId xmlns:p14="http://schemas.microsoft.com/office/powerpoint/2010/main" val="33813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 Valley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5,000 years ago</a:t>
            </a:r>
          </a:p>
          <a:p>
            <a:endParaRPr lang="en-US" dirty="0"/>
          </a:p>
          <a:p>
            <a:r>
              <a:rPr lang="en-US" dirty="0" smtClean="0"/>
              <a:t>The cradle of ancient India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Abundant crops = other jobs other than agriculture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Modern day Pakistan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indus valley civiliz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1753727"/>
            <a:ext cx="5792546" cy="411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25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Mohenjo-Daro </a:t>
            </a:r>
            <a:r>
              <a:rPr lang="en-US" dirty="0" smtClean="0"/>
              <a:t>and Harappa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2 major cities</a:t>
            </a:r>
          </a:p>
          <a:p>
            <a:endParaRPr lang="en-US" dirty="0"/>
          </a:p>
          <a:p>
            <a:r>
              <a:rPr lang="en-US" dirty="0" smtClean="0"/>
              <a:t>35,000 residents</a:t>
            </a:r>
          </a:p>
          <a:p>
            <a:endParaRPr lang="en-US" dirty="0"/>
          </a:p>
          <a:p>
            <a:r>
              <a:rPr lang="en-US" dirty="0" smtClean="0"/>
              <a:t>Dozens of streets</a:t>
            </a:r>
          </a:p>
          <a:p>
            <a:endParaRPr lang="en-US" dirty="0"/>
          </a:p>
          <a:p>
            <a:r>
              <a:rPr lang="en-US" dirty="0" smtClean="0"/>
              <a:t>Fortress </a:t>
            </a:r>
            <a:r>
              <a:rPr lang="en-US" dirty="0" smtClean="0"/>
              <a:t>at</a:t>
            </a:r>
            <a:r>
              <a:rPr lang="en-US" dirty="0" smtClean="0"/>
              <a:t> </a:t>
            </a:r>
            <a:r>
              <a:rPr lang="en-US" dirty="0" smtClean="0"/>
              <a:t>west end of city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Oven baked bricks</a:t>
            </a:r>
          </a:p>
          <a:p>
            <a:endParaRPr lang="en-US" dirty="0"/>
          </a:p>
          <a:p>
            <a:r>
              <a:rPr lang="en-US" dirty="0" smtClean="0"/>
              <a:t>Wooden roofs</a:t>
            </a:r>
            <a:endParaRPr lang="en-US" dirty="0"/>
          </a:p>
        </p:txBody>
      </p:sp>
      <p:pic>
        <p:nvPicPr>
          <p:cNvPr id="2050" name="Picture 2" descr="Image result for indus valley civiliz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34" y="1853248"/>
            <a:ext cx="6190637" cy="44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5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852" y="2060575"/>
            <a:ext cx="3980329" cy="4195763"/>
          </a:xfrm>
        </p:spPr>
        <p:txBody>
          <a:bodyPr/>
          <a:lstStyle/>
          <a:p>
            <a:r>
              <a:rPr lang="en-US" dirty="0" smtClean="0"/>
              <a:t>Grain storage buildings</a:t>
            </a:r>
          </a:p>
          <a:p>
            <a:endParaRPr lang="en-US" dirty="0"/>
          </a:p>
          <a:p>
            <a:r>
              <a:rPr lang="en-US" dirty="0" smtClean="0"/>
              <a:t>Wells for water</a:t>
            </a:r>
          </a:p>
          <a:p>
            <a:endParaRPr lang="en-US" dirty="0"/>
          </a:p>
          <a:p>
            <a:r>
              <a:rPr lang="en-US" dirty="0" smtClean="0"/>
              <a:t>Indoor bathroom</a:t>
            </a:r>
          </a:p>
          <a:p>
            <a:pPr lvl="1"/>
            <a:r>
              <a:rPr lang="en-US" dirty="0" smtClean="0"/>
              <a:t>Waste water chutes lead outside city walls</a:t>
            </a:r>
          </a:p>
          <a:p>
            <a:endParaRPr lang="en-US" dirty="0"/>
          </a:p>
          <a:p>
            <a:r>
              <a:rPr lang="en-US" dirty="0" smtClean="0"/>
              <a:t>Garbage chutes</a:t>
            </a:r>
            <a:endParaRPr lang="en-US" dirty="0"/>
          </a:p>
        </p:txBody>
      </p:sp>
      <p:pic>
        <p:nvPicPr>
          <p:cNvPr id="3074" name="Picture 2" descr="Image result for mohenjo-daro hous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55" y="1687900"/>
            <a:ext cx="7074087" cy="392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0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Valley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</a:p>
          <a:p>
            <a:endParaRPr lang="en-US" dirty="0"/>
          </a:p>
          <a:p>
            <a:r>
              <a:rPr lang="en-US" dirty="0" smtClean="0"/>
              <a:t>Government</a:t>
            </a:r>
          </a:p>
          <a:p>
            <a:endParaRPr lang="en-US" dirty="0"/>
          </a:p>
          <a:p>
            <a:r>
              <a:rPr lang="en-US" dirty="0" smtClean="0"/>
              <a:t>Farming villages surrounded city walls</a:t>
            </a:r>
          </a:p>
          <a:p>
            <a:endParaRPr lang="en-US" dirty="0"/>
          </a:p>
          <a:p>
            <a:r>
              <a:rPr lang="en-US" dirty="0" smtClean="0"/>
              <a:t>Copper, bronze, pottery</a:t>
            </a:r>
          </a:p>
          <a:p>
            <a:endParaRPr lang="en-US" dirty="0"/>
          </a:p>
          <a:p>
            <a:r>
              <a:rPr lang="en-US" dirty="0" smtClean="0"/>
              <a:t>Traded with Mesopotamia</a:t>
            </a:r>
            <a:endParaRPr lang="en-US" dirty="0"/>
          </a:p>
        </p:txBody>
      </p:sp>
      <p:pic>
        <p:nvPicPr>
          <p:cNvPr id="4098" name="Picture 2" descr="Image result for mohenjo-daro hous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32" y="1853247"/>
            <a:ext cx="5455877" cy="360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49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1900 B.C. – people began to abandon their cities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Drought</a:t>
            </a:r>
          </a:p>
          <a:p>
            <a:pPr lvl="1"/>
            <a:r>
              <a:rPr lang="en-US" dirty="0" smtClean="0"/>
              <a:t>Lasted 100’s of years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Earthquakes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Floods</a:t>
            </a:r>
          </a:p>
          <a:p>
            <a:pPr lvl="1"/>
            <a:r>
              <a:rPr lang="en-US" dirty="0" smtClean="0"/>
              <a:t>In some areas</a:t>
            </a:r>
            <a:endParaRPr lang="en-US" dirty="0"/>
          </a:p>
        </p:txBody>
      </p:sp>
      <p:pic>
        <p:nvPicPr>
          <p:cNvPr id="5122" name="Picture 2" descr="Image result for indus river valley civiliz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50" y="2330358"/>
            <a:ext cx="4793617" cy="34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29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Aryan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522476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New group of people that moved into India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 descr="Image result for Aryan Migration into in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84" y="1853248"/>
            <a:ext cx="5870787" cy="44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32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Indo-European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Aryans were not a race or ethnic group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Speakers of Indo-European languages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Language family – group of similar languages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From C</a:t>
            </a:r>
            <a:r>
              <a:rPr lang="en-US" dirty="0" smtClean="0">
                <a:solidFill>
                  <a:srgbClr val="FFC000"/>
                </a:solidFill>
              </a:rPr>
              <a:t>entral </a:t>
            </a:r>
            <a:r>
              <a:rPr lang="en-US" dirty="0" smtClean="0">
                <a:solidFill>
                  <a:srgbClr val="FFC000"/>
                </a:solidFill>
              </a:rPr>
              <a:t>Asia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Image result for indo european language ary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2201488"/>
            <a:ext cx="5770224" cy="30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804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Moved from place to place to find pastures for cattle</a:t>
            </a:r>
          </a:p>
          <a:p>
            <a:endParaRPr lang="en-US" dirty="0"/>
          </a:p>
          <a:p>
            <a:r>
              <a:rPr lang="en-US" dirty="0" smtClean="0"/>
              <a:t>Expert horse riders</a:t>
            </a:r>
          </a:p>
          <a:p>
            <a:endParaRPr lang="en-US" dirty="0"/>
          </a:p>
          <a:p>
            <a:r>
              <a:rPr lang="en-US" dirty="0" smtClean="0"/>
              <a:t>Hunters</a:t>
            </a:r>
          </a:p>
          <a:p>
            <a:endParaRPr lang="en-US" dirty="0"/>
          </a:p>
          <a:p>
            <a:r>
              <a:rPr lang="en-US" dirty="0" smtClean="0"/>
              <a:t>Warriors</a:t>
            </a:r>
            <a:endParaRPr lang="en-US" dirty="0"/>
          </a:p>
        </p:txBody>
      </p:sp>
      <p:pic>
        <p:nvPicPr>
          <p:cNvPr id="8194" name="Picture 2" descr="Image result for ancient ary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70" y="2571874"/>
            <a:ext cx="6227672" cy="326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6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Aryans mixed with Indus River people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culture</a:t>
            </a:r>
          </a:p>
          <a:p>
            <a:endParaRPr lang="en-US" dirty="0"/>
          </a:p>
          <a:p>
            <a:r>
              <a:rPr lang="en-US" dirty="0" smtClean="0"/>
              <a:t>Eventually saw their cattle as sacred and banned from eating them</a:t>
            </a:r>
          </a:p>
          <a:p>
            <a:endParaRPr lang="en-US" dirty="0"/>
          </a:p>
          <a:p>
            <a:r>
              <a:rPr lang="en-US" dirty="0" smtClean="0"/>
              <a:t>Turned Ganges River valley into farm land</a:t>
            </a:r>
            <a:endParaRPr lang="en-US" dirty="0"/>
          </a:p>
        </p:txBody>
      </p:sp>
      <p:pic>
        <p:nvPicPr>
          <p:cNvPr id="9218" name="Picture 2" descr="Image result for Aryans mig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5" y="2174291"/>
            <a:ext cx="5499863" cy="382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43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Subcontinent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2769441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 large landmass that is smaller than a continent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South Asia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77" y="1093835"/>
            <a:ext cx="5030974" cy="5162503"/>
          </a:xfrm>
        </p:spPr>
      </p:pic>
    </p:spTree>
    <p:extLst>
      <p:ext uri="{BB962C8B-B14F-4D97-AF65-F5344CB8AC3E}">
        <p14:creationId xmlns:p14="http://schemas.microsoft.com/office/powerpoint/2010/main" val="18377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Aryan Tribes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Raja – prince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Sanskrit – written language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Vedas – sacred texts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42" name="Picture 2" descr="Image result for Sanskr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131" y="775653"/>
            <a:ext cx="3798358" cy="53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295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Varnas (Caste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4 social classes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Born into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Brahmins – priests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Kshatriyas – warriors, rulers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Vaisyas – commoners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Sudras – unskilled, servants</a:t>
            </a:r>
          </a:p>
          <a:p>
            <a:endParaRPr lang="en-US" dirty="0"/>
          </a:p>
        </p:txBody>
      </p:sp>
      <p:pic>
        <p:nvPicPr>
          <p:cNvPr id="11266" name="Picture 2" descr="Image result for Varn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16" y="1853248"/>
            <a:ext cx="6757451" cy="38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62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Jati – smaller groups of </a:t>
            </a:r>
            <a:r>
              <a:rPr lang="en-US" dirty="0" err="1" smtClean="0">
                <a:solidFill>
                  <a:srgbClr val="FFC000"/>
                </a:solidFill>
              </a:rPr>
              <a:t>varna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1,ooo’s</a:t>
            </a:r>
          </a:p>
          <a:p>
            <a:pPr lvl="1"/>
            <a:r>
              <a:rPr lang="en-US" dirty="0" smtClean="0"/>
              <a:t>Rules for: diet, marriage, and social customs</a:t>
            </a:r>
            <a:endParaRPr lang="en-US" dirty="0"/>
          </a:p>
        </p:txBody>
      </p:sp>
      <p:pic>
        <p:nvPicPr>
          <p:cNvPr id="7" name="Picture 2" descr="Image result for Varn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5" y="2358994"/>
            <a:ext cx="6298723" cy="35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83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Untouchables – lowest level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Not part of </a:t>
            </a:r>
            <a:r>
              <a:rPr lang="en-US" dirty="0" err="1" smtClean="0">
                <a:solidFill>
                  <a:srgbClr val="FFC000"/>
                </a:solidFill>
              </a:rPr>
              <a:t>varna</a:t>
            </a:r>
            <a:r>
              <a:rPr lang="en-US" dirty="0" smtClean="0">
                <a:solidFill>
                  <a:srgbClr val="FFC000"/>
                </a:solidFill>
              </a:rPr>
              <a:t> system</a:t>
            </a:r>
          </a:p>
          <a:p>
            <a:endParaRPr lang="en-US" dirty="0" smtClean="0"/>
          </a:p>
          <a:p>
            <a:r>
              <a:rPr lang="en-US" dirty="0" smtClean="0"/>
              <a:t>Did work the </a:t>
            </a:r>
            <a:r>
              <a:rPr lang="en-US" dirty="0" err="1" smtClean="0"/>
              <a:t>varna</a:t>
            </a:r>
            <a:r>
              <a:rPr lang="en-US" dirty="0" smtClean="0"/>
              <a:t> Indians would not do</a:t>
            </a:r>
          </a:p>
          <a:p>
            <a:pPr lvl="1"/>
            <a:r>
              <a:rPr lang="en-US" dirty="0" smtClean="0"/>
              <a:t>Trash, skinning animal, carrying dead bodies</a:t>
            </a:r>
            <a:endParaRPr lang="en-US" dirty="0"/>
          </a:p>
        </p:txBody>
      </p:sp>
      <p:pic>
        <p:nvPicPr>
          <p:cNvPr id="5" name="Picture 2" descr="Image result for Varn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2060574"/>
            <a:ext cx="6198242" cy="34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113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Family was the center of life</a:t>
            </a:r>
          </a:p>
          <a:p>
            <a:endParaRPr lang="en-US" dirty="0"/>
          </a:p>
          <a:p>
            <a:r>
              <a:rPr lang="en-US" dirty="0" smtClean="0"/>
              <a:t>Extended family lived together</a:t>
            </a:r>
          </a:p>
          <a:p>
            <a:endParaRPr lang="en-US" dirty="0"/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Guru </a:t>
            </a:r>
            <a:r>
              <a:rPr lang="en-US" dirty="0">
                <a:solidFill>
                  <a:srgbClr val="FFC000"/>
                </a:solidFill>
              </a:rPr>
              <a:t>– family teacher</a:t>
            </a:r>
          </a:p>
          <a:p>
            <a:pPr lvl="1"/>
            <a:r>
              <a:rPr lang="en-US" dirty="0" smtClean="0"/>
              <a:t>After school was attended in the city</a:t>
            </a:r>
          </a:p>
          <a:p>
            <a:pPr lvl="1"/>
            <a:r>
              <a:rPr lang="en-US" dirty="0" smtClean="0"/>
              <a:t>Could marry after 12 years of school</a:t>
            </a:r>
          </a:p>
          <a:p>
            <a:endParaRPr lang="en-US" dirty="0" smtClean="0"/>
          </a:p>
          <a:p>
            <a:r>
              <a:rPr lang="en-US" dirty="0" smtClean="0"/>
              <a:t>Arranged marriages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Image result for gur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23" y="1604013"/>
            <a:ext cx="5821975" cy="43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3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87" y="1341523"/>
            <a:ext cx="5534156" cy="5142588"/>
          </a:xfrm>
        </p:spPr>
      </p:pic>
    </p:spTree>
    <p:extLst>
      <p:ext uri="{BB962C8B-B14F-4D97-AF65-F5344CB8AC3E}">
        <p14:creationId xmlns:p14="http://schemas.microsoft.com/office/powerpoint/2010/main" val="94843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Himalayas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1,500 miles</a:t>
            </a:r>
          </a:p>
          <a:p>
            <a:endParaRPr lang="en-US" dirty="0" smtClean="0"/>
          </a:p>
          <a:p>
            <a:r>
              <a:rPr lang="en-US" dirty="0" smtClean="0"/>
              <a:t>Tectonic collision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World’s highest </a:t>
            </a:r>
            <a:r>
              <a:rPr lang="en-US" dirty="0" smtClean="0">
                <a:solidFill>
                  <a:srgbClr val="FFC000"/>
                </a:solidFill>
              </a:rPr>
              <a:t>mountain chain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2057399"/>
            <a:ext cx="6123253" cy="3827033"/>
          </a:xfrm>
        </p:spPr>
      </p:pic>
    </p:spTree>
    <p:extLst>
      <p:ext uri="{BB962C8B-B14F-4D97-AF65-F5344CB8AC3E}">
        <p14:creationId xmlns:p14="http://schemas.microsoft.com/office/powerpoint/2010/main" val="29833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7201"/>
            <a:ext cx="6629400" cy="5518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Mount Everest – highest mountain</a:t>
            </a:r>
          </a:p>
          <a:p>
            <a:pPr lvl="1"/>
            <a:r>
              <a:rPr lang="en-US" dirty="0" smtClean="0"/>
              <a:t>29,035 </a:t>
            </a:r>
            <a:r>
              <a:rPr lang="en-US" dirty="0" err="1" smtClean="0"/>
              <a:t>ft</a:t>
            </a:r>
            <a:endParaRPr lang="en-US" dirty="0" smtClean="0"/>
          </a:p>
          <a:p>
            <a:pPr lvl="1"/>
            <a:r>
              <a:rPr lang="en-US" dirty="0" smtClean="0"/>
              <a:t>5.5 miles</a:t>
            </a:r>
          </a:p>
          <a:p>
            <a:endParaRPr lang="en-US" dirty="0" smtClean="0"/>
          </a:p>
          <a:p>
            <a:r>
              <a:rPr lang="en-US" dirty="0" smtClean="0"/>
              <a:t>K2 – 2</a:t>
            </a:r>
            <a:r>
              <a:rPr lang="en-US" baseline="30000" dirty="0" smtClean="0"/>
              <a:t>nd</a:t>
            </a:r>
            <a:r>
              <a:rPr lang="en-US" dirty="0" smtClean="0"/>
              <a:t> highest</a:t>
            </a:r>
          </a:p>
          <a:p>
            <a:pPr lvl="1"/>
            <a:r>
              <a:rPr lang="en-US" dirty="0" smtClean="0"/>
              <a:t>Pakistan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59" y="1981200"/>
            <a:ext cx="4368800" cy="3276600"/>
          </a:xfrm>
        </p:spPr>
      </p:pic>
    </p:spTree>
    <p:extLst>
      <p:ext uri="{BB962C8B-B14F-4D97-AF65-F5344CB8AC3E}">
        <p14:creationId xmlns:p14="http://schemas.microsoft.com/office/powerpoint/2010/main" val="16966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5" y="2197894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1983582"/>
            <a:ext cx="3457575" cy="3457575"/>
          </a:xfrm>
        </p:spPr>
      </p:pic>
    </p:spTree>
    <p:extLst>
      <p:ext uri="{BB962C8B-B14F-4D97-AF65-F5344CB8AC3E}">
        <p14:creationId xmlns:p14="http://schemas.microsoft.com/office/powerpoint/2010/main" val="39156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Wide fertile plain at the base of the mountains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Indus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Ganges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Brahmaputra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Farming, transportation and trade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51" y="452718"/>
            <a:ext cx="5077609" cy="6117574"/>
          </a:xfrm>
        </p:spPr>
      </p:pic>
    </p:spTree>
    <p:extLst>
      <p:ext uri="{BB962C8B-B14F-4D97-AF65-F5344CB8AC3E}">
        <p14:creationId xmlns:p14="http://schemas.microsoft.com/office/powerpoint/2010/main" val="103115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Deccan Plateau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Southern 2/3 of India</a:t>
            </a:r>
          </a:p>
          <a:p>
            <a:endParaRPr lang="en-US" dirty="0"/>
          </a:p>
          <a:p>
            <a:r>
              <a:rPr lang="en-US" dirty="0" smtClean="0"/>
              <a:t>Located between Eastern and Western Ghats mountains</a:t>
            </a:r>
            <a:endParaRPr lang="en-US" dirty="0"/>
          </a:p>
        </p:txBody>
      </p:sp>
      <p:pic>
        <p:nvPicPr>
          <p:cNvPr id="1026" name="Picture 2" descr="Image result for deccan platea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84" y="1044594"/>
            <a:ext cx="4678518" cy="53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81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2961</TotalTime>
  <Words>376</Words>
  <Application>Microsoft Office PowerPoint</Application>
  <PresentationFormat>Widescreen</PresentationFormat>
  <Paragraphs>150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Ion</vt:lpstr>
      <vt:lpstr>Ancient India</vt:lpstr>
      <vt:lpstr>Subcontinent</vt:lpstr>
      <vt:lpstr>Mountains</vt:lpstr>
      <vt:lpstr>Himalayas</vt:lpstr>
      <vt:lpstr>PowerPoint Presentation</vt:lpstr>
      <vt:lpstr>PowerPoint Presentation</vt:lpstr>
      <vt:lpstr>PowerPoint Presentation</vt:lpstr>
      <vt:lpstr>Rivers</vt:lpstr>
      <vt:lpstr>Deccan Plateau</vt:lpstr>
      <vt:lpstr>Monsoons</vt:lpstr>
      <vt:lpstr>Indus Valley Civilization</vt:lpstr>
      <vt:lpstr>Mohenjo-Daro and Harappa</vt:lpstr>
      <vt:lpstr>PowerPoint Presentation</vt:lpstr>
      <vt:lpstr>Life in the Valley</vt:lpstr>
      <vt:lpstr>PowerPoint Presentation</vt:lpstr>
      <vt:lpstr>Aryan Migration</vt:lpstr>
      <vt:lpstr>Indo-European</vt:lpstr>
      <vt:lpstr>PowerPoint Presentation</vt:lpstr>
      <vt:lpstr>PowerPoint Presentation</vt:lpstr>
      <vt:lpstr>Aryan Tribes</vt:lpstr>
      <vt:lpstr>Varnas (Caste System)</vt:lpstr>
      <vt:lpstr>PowerPoint Presentation</vt:lpstr>
      <vt:lpstr>PowerPoint Presentation</vt:lpstr>
      <vt:lpstr>Family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India</dc:title>
  <dc:creator>Nick Meyers</dc:creator>
  <cp:lastModifiedBy>Nick Meyers</cp:lastModifiedBy>
  <cp:revision>16</cp:revision>
  <cp:lastPrinted>2020-01-06T18:43:35Z</cp:lastPrinted>
  <dcterms:created xsi:type="dcterms:W3CDTF">2019-12-17T17:49:18Z</dcterms:created>
  <dcterms:modified xsi:type="dcterms:W3CDTF">2020-01-07T16:12:50Z</dcterms:modified>
</cp:coreProperties>
</file>