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6" r:id="rId7"/>
    <p:sldId id="259" r:id="rId8"/>
    <p:sldId id="260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6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37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and Sea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Xerxes – invaded Greece</a:t>
            </a:r>
          </a:p>
          <a:p>
            <a:pPr lvl="1"/>
            <a:r>
              <a:rPr lang="en-US" dirty="0" smtClean="0"/>
              <a:t>200,000 soldiers</a:t>
            </a:r>
          </a:p>
          <a:p>
            <a:pPr lvl="1"/>
            <a:r>
              <a:rPr lang="en-US" dirty="0" smtClean="0"/>
              <a:t>Thousands of ships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Greek city-states banded together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Sparta – King Leonidas</a:t>
            </a:r>
          </a:p>
          <a:p>
            <a:pPr lvl="1"/>
            <a:r>
              <a:rPr lang="en-US" dirty="0" smtClean="0"/>
              <a:t>Most of the soldiers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Athens – Themistocles</a:t>
            </a:r>
          </a:p>
          <a:p>
            <a:pPr lvl="1"/>
            <a:r>
              <a:rPr lang="en-US" dirty="0" smtClean="0"/>
              <a:t>Naval force</a:t>
            </a:r>
            <a:endParaRPr lang="en-US" dirty="0"/>
          </a:p>
        </p:txBody>
      </p:sp>
      <p:pic>
        <p:nvPicPr>
          <p:cNvPr id="9218" name="Picture 2" descr="Image result for themistocles and leonida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39" y="2340102"/>
            <a:ext cx="5588024" cy="37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6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Persia ships were supplying food</a:t>
            </a:r>
          </a:p>
          <a:p>
            <a:pPr lvl="1"/>
            <a:r>
              <a:rPr lang="en-US" dirty="0" smtClean="0"/>
              <a:t>Athenians wanted to attack ships</a:t>
            </a:r>
          </a:p>
          <a:p>
            <a:endParaRPr lang="en-US" dirty="0" smtClean="0"/>
          </a:p>
          <a:p>
            <a:r>
              <a:rPr lang="en-US" dirty="0" smtClean="0"/>
              <a:t>Spartans had to protect Athens</a:t>
            </a:r>
          </a:p>
          <a:p>
            <a:pPr lvl="1"/>
            <a:r>
              <a:rPr lang="en-US" dirty="0" smtClean="0"/>
              <a:t>Spartans fought at 3 days at Thermopylae </a:t>
            </a:r>
          </a:p>
          <a:p>
            <a:endParaRPr lang="en-US" dirty="0" smtClean="0"/>
          </a:p>
          <a:p>
            <a:r>
              <a:rPr lang="en-US" dirty="0" smtClean="0"/>
              <a:t>Traitor showed Persian a trail to attack from behind</a:t>
            </a:r>
            <a:endParaRPr lang="en-US" dirty="0"/>
          </a:p>
        </p:txBody>
      </p:sp>
      <p:pic>
        <p:nvPicPr>
          <p:cNvPr id="11266" name="Picture 2" descr="Image result for 300 battle of thermopyl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853248"/>
            <a:ext cx="6350611" cy="440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2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Leonidas dismissed most of his troops</a:t>
            </a:r>
          </a:p>
          <a:p>
            <a:endParaRPr lang="en-US" dirty="0"/>
          </a:p>
          <a:p>
            <a:r>
              <a:rPr lang="en-US" dirty="0" smtClean="0"/>
              <a:t>300 stayed to fight</a:t>
            </a:r>
            <a:endParaRPr lang="en-US" dirty="0"/>
          </a:p>
        </p:txBody>
      </p:sp>
      <p:pic>
        <p:nvPicPr>
          <p:cNvPr id="12290" name="Picture 2" descr="Image result for 300 battle of thermopyl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69" y="1950576"/>
            <a:ext cx="6151090" cy="43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5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Athenians had enough time to attack Persia’s ships</a:t>
            </a:r>
          </a:p>
          <a:p>
            <a:endParaRPr lang="en-US" dirty="0"/>
          </a:p>
          <a:p>
            <a:r>
              <a:rPr lang="en-US" dirty="0" smtClean="0"/>
              <a:t>Lured the ships into a narrow channel</a:t>
            </a:r>
          </a:p>
          <a:p>
            <a:endParaRPr lang="en-US" dirty="0"/>
          </a:p>
          <a:p>
            <a:r>
              <a:rPr lang="en-US" dirty="0" smtClean="0"/>
              <a:t>Persian fleet was almost totally destroyed</a:t>
            </a:r>
          </a:p>
          <a:p>
            <a:endParaRPr lang="en-US" dirty="0"/>
          </a:p>
        </p:txBody>
      </p:sp>
      <p:pic>
        <p:nvPicPr>
          <p:cNvPr id="10242" name="Picture 2" descr="Image result for persia vs greeks shi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508822"/>
            <a:ext cx="5816802" cy="410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75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Persian foot soldiers marched to Athens and set it on fire</a:t>
            </a:r>
          </a:p>
          <a:p>
            <a:pPr lvl="1"/>
            <a:r>
              <a:rPr lang="en-US" dirty="0" smtClean="0"/>
              <a:t>Almost total deserted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Image result for persian foot soldi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09" y="808738"/>
            <a:ext cx="4099925" cy="555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1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479 B.C. – Greeks and Persian fought at Plataea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Greeks won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449 B.C. – Finally peace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338" name="Picture 2" descr="Image result for plataea ancient gre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80" y="1152983"/>
            <a:ext cx="5928763" cy="446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6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Persia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Army was no longer strong enough to defend the entire empire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Too many taxes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Disagreements on rulers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New Greek Empire rose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Alexander the Great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5362" name="Picture 2" descr="Image result for decline of pers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1302190"/>
            <a:ext cx="5807493" cy="49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5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549101"/>
            <a:ext cx="3705356" cy="47072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Present SW Iran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Cyrus the Great – king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Created an empire that was the largest in the ancient world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32" name="Picture 8" descr="Image result for present day persian empir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69" y="1372775"/>
            <a:ext cx="6797720" cy="498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20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102928" cy="4195763"/>
          </a:xfrm>
        </p:spPr>
        <p:txBody>
          <a:bodyPr/>
          <a:lstStyle/>
          <a:p>
            <a:r>
              <a:rPr lang="en-US" dirty="0" smtClean="0"/>
              <a:t>540s B.C. - Conquered a large area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Allowed conquered people to keep: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Languages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Religions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Laws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 descr="Image result for persian empire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17" y="1315365"/>
            <a:ext cx="6803405" cy="49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473799"/>
            <a:ext cx="3479446" cy="4782540"/>
          </a:xfrm>
        </p:spPr>
        <p:txBody>
          <a:bodyPr/>
          <a:lstStyle/>
          <a:p>
            <a:r>
              <a:rPr lang="en-US" dirty="0" smtClean="0"/>
              <a:t>After King Cyrus Persia continued to grow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Improved a network of roads left by Assyrians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Royal Road – Persia to Anatolia</a:t>
            </a:r>
          </a:p>
          <a:p>
            <a:endParaRPr lang="en-US" dirty="0"/>
          </a:p>
          <a:p>
            <a:r>
              <a:rPr lang="en-US" dirty="0" smtClean="0"/>
              <a:t>Shortened travel time from 3 months to 7 days</a:t>
            </a:r>
            <a:endParaRPr lang="en-US" dirty="0"/>
          </a:p>
        </p:txBody>
      </p:sp>
      <p:pic>
        <p:nvPicPr>
          <p:cNvPr id="3078" name="Picture 6" descr="Image result for persian empire royal r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48" y="1628699"/>
            <a:ext cx="7112153" cy="46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6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548" y="2060575"/>
            <a:ext cx="4173967" cy="41957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Darius I – reorganized government to become more efficient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Satrapies – Providences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Satrap – Governor</a:t>
            </a:r>
          </a:p>
          <a:p>
            <a:pPr lvl="1"/>
            <a:r>
              <a:rPr lang="en-US" dirty="0" smtClean="0"/>
              <a:t>“Defender of the Kingdom”</a:t>
            </a:r>
          </a:p>
          <a:p>
            <a:pPr lvl="1"/>
            <a:r>
              <a:rPr lang="en-US" dirty="0" smtClean="0"/>
              <a:t>Taxes</a:t>
            </a:r>
          </a:p>
          <a:p>
            <a:pPr lvl="1"/>
            <a:r>
              <a:rPr lang="en-US" dirty="0" smtClean="0"/>
              <a:t>Judge</a:t>
            </a:r>
          </a:p>
          <a:p>
            <a:pPr lvl="1"/>
            <a:r>
              <a:rPr lang="en-US" dirty="0" smtClean="0"/>
              <a:t>Police</a:t>
            </a:r>
          </a:p>
          <a:p>
            <a:pPr lvl="1"/>
            <a:r>
              <a:rPr lang="en-US" dirty="0" smtClean="0"/>
              <a:t>Soldiers</a:t>
            </a:r>
            <a:endParaRPr lang="en-US" dirty="0"/>
          </a:p>
        </p:txBody>
      </p:sp>
      <p:pic>
        <p:nvPicPr>
          <p:cNvPr id="4098" name="Picture 2" descr="Image result for persian empire Satrapi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14" y="1410375"/>
            <a:ext cx="6840365" cy="51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62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247887"/>
            <a:ext cx="3027624" cy="500845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Immortals - Paid professional army</a:t>
            </a:r>
          </a:p>
          <a:p>
            <a:pPr lvl="1"/>
            <a:r>
              <a:rPr lang="en-US" dirty="0" smtClean="0"/>
              <a:t>10,000 soldiers</a:t>
            </a:r>
          </a:p>
          <a:p>
            <a:pPr lvl="1"/>
            <a:r>
              <a:rPr lang="en-US" dirty="0" smtClean="0"/>
              <a:t>Full time</a:t>
            </a:r>
          </a:p>
          <a:p>
            <a:pPr lvl="1"/>
            <a:r>
              <a:rPr lang="en-US" dirty="0" smtClean="0"/>
              <a:t>Protected the king</a:t>
            </a:r>
          </a:p>
          <a:p>
            <a:pPr lvl="1"/>
            <a:r>
              <a:rPr lang="en-US" dirty="0" smtClean="0"/>
              <a:t>If one died, another took their place</a:t>
            </a:r>
          </a:p>
          <a:p>
            <a:endParaRPr lang="en-US" dirty="0"/>
          </a:p>
        </p:txBody>
      </p:sp>
      <p:pic>
        <p:nvPicPr>
          <p:cNvPr id="5122" name="Picture 2" descr="Image result for persian empire immort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3" y="1352117"/>
            <a:ext cx="6941528" cy="501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4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336" y="2060575"/>
            <a:ext cx="4023361" cy="4195763"/>
          </a:xfrm>
        </p:spPr>
        <p:txBody>
          <a:bodyPr/>
          <a:lstStyle/>
          <a:p>
            <a:r>
              <a:rPr lang="en-US" dirty="0" smtClean="0"/>
              <a:t>Persians worshiped many gods at first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Zoroastrianism – one supreme god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Ahura Mazda – creator of things (wise lord)</a:t>
            </a:r>
          </a:p>
          <a:p>
            <a:pPr lvl="1"/>
            <a:r>
              <a:rPr lang="en-US" dirty="0" smtClean="0"/>
              <a:t>Good vs Evil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Kings believed they rule by the power of him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ahura mazda persian g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5" y="1654590"/>
            <a:ext cx="5963584" cy="453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400s B.C. – Persia was ready to expand into Europe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Clashed with the Greeks</a:t>
            </a:r>
          </a:p>
          <a:p>
            <a:endParaRPr lang="en-US" dirty="0" smtClean="0"/>
          </a:p>
          <a:p>
            <a:r>
              <a:rPr lang="en-US" dirty="0" smtClean="0"/>
              <a:t>Some Greeks already under their rule rebelled</a:t>
            </a:r>
          </a:p>
          <a:p>
            <a:endParaRPr lang="en-US" dirty="0"/>
          </a:p>
          <a:p>
            <a:r>
              <a:rPr lang="en-US" dirty="0" smtClean="0"/>
              <a:t>Athenians sent warships to help rebels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Persian King Darius – wanted to punish Greeks for interfering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 descr="Image result for persia vs gre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27" y="1659611"/>
            <a:ext cx="5645271" cy="422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2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Persians invaded Marathon</a:t>
            </a:r>
          </a:p>
          <a:p>
            <a:endParaRPr lang="en-US" dirty="0"/>
          </a:p>
          <a:p>
            <a:r>
              <a:rPr lang="en-US" dirty="0" smtClean="0"/>
              <a:t>Persians waited for the Greeks to come and fight</a:t>
            </a:r>
          </a:p>
          <a:p>
            <a:pPr lvl="1"/>
            <a:r>
              <a:rPr lang="en-US" dirty="0" smtClean="0"/>
              <a:t>Never showed up</a:t>
            </a:r>
          </a:p>
          <a:p>
            <a:pPr lvl="1"/>
            <a:r>
              <a:rPr lang="en-US" dirty="0" smtClean="0"/>
              <a:t>10,000 vs 20,000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Persians began to load cavalry onto ships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Athenians charged and won</a:t>
            </a:r>
          </a:p>
          <a:p>
            <a:endParaRPr lang="en-US" dirty="0"/>
          </a:p>
          <a:p>
            <a:r>
              <a:rPr lang="en-US" dirty="0" smtClean="0"/>
              <a:t>26 mile run to Athens – Victory!</a:t>
            </a:r>
            <a:endParaRPr lang="en-US" dirty="0"/>
          </a:p>
        </p:txBody>
      </p:sp>
      <p:pic>
        <p:nvPicPr>
          <p:cNvPr id="8196" name="Picture 4" descr="Image result for persia invades marath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703812"/>
            <a:ext cx="6310694" cy="41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40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4379</TotalTime>
  <Words>378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Persia</vt:lpstr>
      <vt:lpstr>Empire</vt:lpstr>
      <vt:lpstr>PowerPoint Presentation</vt:lpstr>
      <vt:lpstr>PowerPoint Presentation</vt:lpstr>
      <vt:lpstr>Government</vt:lpstr>
      <vt:lpstr>PowerPoint Presentation</vt:lpstr>
      <vt:lpstr>Religion</vt:lpstr>
      <vt:lpstr>Persian Wars</vt:lpstr>
      <vt:lpstr>Marathon</vt:lpstr>
      <vt:lpstr>Land and Sea Battles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Decline of Persia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Persia</dc:title>
  <dc:creator>Nick Meyers</dc:creator>
  <cp:lastModifiedBy>Nick Meyers</cp:lastModifiedBy>
  <cp:revision>14</cp:revision>
  <dcterms:created xsi:type="dcterms:W3CDTF">2019-12-13T17:41:21Z</dcterms:created>
  <dcterms:modified xsi:type="dcterms:W3CDTF">2019-12-16T18:40:22Z</dcterms:modified>
</cp:coreProperties>
</file>