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57" r:id="rId4"/>
    <p:sldId id="269" r:id="rId5"/>
    <p:sldId id="270" r:id="rId6"/>
    <p:sldId id="258" r:id="rId7"/>
    <p:sldId id="271" r:id="rId8"/>
    <p:sldId id="260" r:id="rId9"/>
    <p:sldId id="274" r:id="rId10"/>
    <p:sldId id="261" r:id="rId11"/>
    <p:sldId id="262" r:id="rId12"/>
    <p:sldId id="276" r:id="rId13"/>
    <p:sldId id="272" r:id="rId14"/>
    <p:sldId id="263" r:id="rId15"/>
    <p:sldId id="273" r:id="rId16"/>
    <p:sldId id="264" r:id="rId17"/>
    <p:sldId id="265" r:id="rId18"/>
    <p:sldId id="267" r:id="rId19"/>
    <p:sldId id="27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of Greek Civilization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Traders and Warriors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Mycenaean adopted parts of the Minoan culture</a:t>
            </a:r>
          </a:p>
          <a:p>
            <a:endParaRPr lang="en-US" dirty="0"/>
          </a:p>
          <a:p>
            <a:r>
              <a:rPr lang="en-US" dirty="0" smtClean="0"/>
              <a:t>Ships</a:t>
            </a:r>
          </a:p>
          <a:p>
            <a:r>
              <a:rPr lang="en-US" dirty="0" smtClean="0"/>
              <a:t>Bronze</a:t>
            </a:r>
          </a:p>
          <a:p>
            <a:r>
              <a:rPr lang="en-US" dirty="0" smtClean="0"/>
              <a:t>Stars for navigation</a:t>
            </a:r>
          </a:p>
          <a:p>
            <a:r>
              <a:rPr lang="en-US" dirty="0" smtClean="0"/>
              <a:t>Earth Mother – chief god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Mycenaeans conquered Minoans</a:t>
            </a:r>
          </a:p>
          <a:p>
            <a:pPr lvl="1"/>
            <a:r>
              <a:rPr lang="en-US" dirty="0" smtClean="0"/>
              <a:t>Controlled the Aegean Sea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Image result for Mycenaeans conquered Mino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11" y="2698555"/>
            <a:ext cx="6303363" cy="217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Mycenaean civilization decline</a:t>
            </a:r>
          </a:p>
          <a:p>
            <a:endParaRPr lang="en-US" dirty="0"/>
          </a:p>
          <a:p>
            <a:r>
              <a:rPr lang="en-US" dirty="0" smtClean="0"/>
              <a:t>Earthquakes</a:t>
            </a:r>
          </a:p>
          <a:p>
            <a:endParaRPr lang="en-US" dirty="0"/>
          </a:p>
          <a:p>
            <a:r>
              <a:rPr lang="en-US" dirty="0" smtClean="0"/>
              <a:t>Fighting between kingdoms</a:t>
            </a:r>
            <a:endParaRPr lang="en-US" dirty="0"/>
          </a:p>
        </p:txBody>
      </p:sp>
      <p:pic>
        <p:nvPicPr>
          <p:cNvPr id="9218" name="Picture 2" descr="Image result for the dark 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20" y="1853248"/>
            <a:ext cx="5901977" cy="39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Dorians – took control of Greek mainland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Less food production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Slow trade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No record keeping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Iron was introduced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42" name="Picture 2" descr="Image result for dorians ancient gre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26" y="2470559"/>
            <a:ext cx="6462794" cy="37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Hellenes (Greeks)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Descendants of people who ran away from Greek mainland</a:t>
            </a:r>
          </a:p>
          <a:p>
            <a:endParaRPr lang="en-US" dirty="0"/>
          </a:p>
          <a:p>
            <a:r>
              <a:rPr lang="en-US" dirty="0" smtClean="0"/>
              <a:t>Grew food surpluses</a:t>
            </a:r>
          </a:p>
          <a:p>
            <a:endParaRPr lang="en-US" dirty="0"/>
          </a:p>
          <a:p>
            <a:r>
              <a:rPr lang="en-US" dirty="0" smtClean="0"/>
              <a:t>Increased trade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Image result for hellenes ancient greece peo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19" y="1292020"/>
            <a:ext cx="4555491" cy="49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47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Greek alphabet</a:t>
            </a:r>
          </a:p>
          <a:p>
            <a:endParaRPr lang="en-US" dirty="0"/>
          </a:p>
          <a:p>
            <a:r>
              <a:rPr lang="en-US" dirty="0" smtClean="0"/>
              <a:t>24 letters</a:t>
            </a:r>
          </a:p>
          <a:p>
            <a:endParaRPr lang="en-US" dirty="0"/>
          </a:p>
          <a:p>
            <a:r>
              <a:rPr lang="en-US" dirty="0" smtClean="0"/>
              <a:t>Record keeping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Bards – storytellers (written)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290" name="Picture 2" descr="Image result for greek alphab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01" y="1421242"/>
            <a:ext cx="6415372" cy="45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5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 and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Colonies – groups of people living in a new territory who have ties to their homeland</a:t>
            </a:r>
          </a:p>
          <a:p>
            <a:endParaRPr lang="en-US" dirty="0"/>
          </a:p>
          <a:p>
            <a:r>
              <a:rPr lang="en-US" dirty="0" smtClean="0"/>
              <a:t>Needed for land for food production</a:t>
            </a:r>
          </a:p>
          <a:p>
            <a:endParaRPr lang="en-US" dirty="0"/>
          </a:p>
          <a:p>
            <a:r>
              <a:rPr lang="en-US" dirty="0" smtClean="0"/>
              <a:t>Colonies traded goods between each other</a:t>
            </a:r>
            <a:endParaRPr lang="en-US" dirty="0"/>
          </a:p>
        </p:txBody>
      </p:sp>
      <p:pic>
        <p:nvPicPr>
          <p:cNvPr id="13314" name="Picture 2" descr="Image result for greek colon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72" y="1695872"/>
            <a:ext cx="6095378" cy="37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City-State (Polis)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Independent comminutes within Greece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Acropolis – hilltop with a fort</a:t>
            </a:r>
          </a:p>
          <a:p>
            <a:pPr lvl="1"/>
            <a:r>
              <a:rPr lang="en-US" dirty="0" smtClean="0"/>
              <a:t>Honored local gods</a:t>
            </a:r>
          </a:p>
          <a:p>
            <a:pPr lvl="1"/>
            <a:r>
              <a:rPr lang="en-US" dirty="0" smtClean="0"/>
              <a:t>Citizen could take refuge during battles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Agora – marketplace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7410" name="Picture 2" descr="Image result for acropol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91385"/>
            <a:ext cx="4395788" cy="29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3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Male citizens could:</a:t>
            </a:r>
          </a:p>
          <a:p>
            <a:r>
              <a:rPr lang="en-US" dirty="0" smtClean="0"/>
              <a:t>Vote</a:t>
            </a:r>
          </a:p>
          <a:p>
            <a:r>
              <a:rPr lang="en-US" dirty="0" smtClean="0"/>
              <a:t>Hold public office</a:t>
            </a:r>
          </a:p>
          <a:p>
            <a:r>
              <a:rPr lang="en-US" dirty="0" smtClean="0"/>
              <a:t>Own property</a:t>
            </a:r>
          </a:p>
          <a:p>
            <a:r>
              <a:rPr lang="en-US" dirty="0" smtClean="0"/>
              <a:t>Defend themselves in court</a:t>
            </a:r>
          </a:p>
          <a:p>
            <a:endParaRPr lang="en-US" dirty="0"/>
          </a:p>
          <a:p>
            <a:r>
              <a:rPr lang="en-US" dirty="0" smtClean="0"/>
              <a:t>Required to fight for their polis as a citizen soldier</a:t>
            </a:r>
            <a:endParaRPr lang="en-US" dirty="0"/>
          </a:p>
        </p:txBody>
      </p:sp>
      <p:pic>
        <p:nvPicPr>
          <p:cNvPr id="14338" name="Picture 2" descr="Image result for ancient greek citizensh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99" y="2163132"/>
            <a:ext cx="5463361" cy="32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5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Citizens were: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Free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Land owners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Men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Born in polis</a:t>
            </a:r>
          </a:p>
          <a:p>
            <a:endParaRPr lang="en-US" dirty="0"/>
          </a:p>
          <a:p>
            <a:r>
              <a:rPr lang="en-US" dirty="0" smtClean="0"/>
              <a:t>Women and children might qualify as citizens but none had the rights that went along with it.</a:t>
            </a:r>
            <a:endParaRPr lang="en-US" dirty="0"/>
          </a:p>
        </p:txBody>
      </p:sp>
      <p:pic>
        <p:nvPicPr>
          <p:cNvPr id="15362" name="Picture 2" descr="Image result for ancient greek citizenship requiremen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94" y="2264118"/>
            <a:ext cx="5405900" cy="30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1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greece world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40" y="452718"/>
            <a:ext cx="9810322" cy="61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Wealthy nobles – horses and chariots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Hoplites – solders who fought on foot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Phalanx – unified formation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6386" name="Picture 2" descr="Image result for Hopli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36" y="345347"/>
            <a:ext cx="3667255" cy="36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Hopl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81" y="4247787"/>
            <a:ext cx="3582110" cy="22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1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 and Seas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civilization to develop in Europe</a:t>
            </a:r>
          </a:p>
          <a:p>
            <a:endParaRPr lang="en-US" dirty="0"/>
          </a:p>
          <a:p>
            <a:r>
              <a:rPr lang="en-US" dirty="0" smtClean="0"/>
              <a:t>Other civilizations formed in river valleys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Balkan Peninsula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Anatolian Peninsula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ancient greec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23" y="1591349"/>
            <a:ext cx="5678101" cy="43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Aegean Sea</a:t>
            </a:r>
          </a:p>
          <a:p>
            <a:pPr lvl="1"/>
            <a:r>
              <a:rPr lang="en-US" dirty="0" smtClean="0"/>
              <a:t>Hundreds of islands</a:t>
            </a:r>
          </a:p>
          <a:p>
            <a:endParaRPr lang="en-US" dirty="0"/>
          </a:p>
          <a:p>
            <a:r>
              <a:rPr lang="en-US" dirty="0" smtClean="0"/>
              <a:t>Mediterranean Sea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Mild Climate</a:t>
            </a:r>
          </a:p>
          <a:p>
            <a:endParaRPr lang="en-US" dirty="0"/>
          </a:p>
          <a:p>
            <a:r>
              <a:rPr lang="en-US" dirty="0" smtClean="0"/>
              <a:t>Fishing / farming</a:t>
            </a:r>
            <a:endParaRPr lang="en-US" dirty="0"/>
          </a:p>
        </p:txBody>
      </p:sp>
      <p:pic>
        <p:nvPicPr>
          <p:cNvPr id="2050" name="Picture 2" descr="Image result for ancient greece clim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849780"/>
            <a:ext cx="4702362" cy="552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Communities were separated from each other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Fiercely independent</a:t>
            </a:r>
          </a:p>
          <a:p>
            <a:endParaRPr lang="en-US" dirty="0"/>
          </a:p>
          <a:p>
            <a:r>
              <a:rPr lang="en-US" dirty="0" smtClean="0"/>
              <a:t>Came to think of themselves as separate countries</a:t>
            </a:r>
            <a:endParaRPr lang="en-US" dirty="0"/>
          </a:p>
        </p:txBody>
      </p:sp>
      <p:pic>
        <p:nvPicPr>
          <p:cNvPr id="3074" name="Picture 2" descr="Image result for ancient greec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04" y="323832"/>
            <a:ext cx="4870806" cy="63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511719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Minoans – 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civilization in Aegean Sea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Crete – island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Knossos – kingdom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Minos - king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minoans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07" y="1716330"/>
            <a:ext cx="7030245" cy="4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Sailed to Egypt and Syria for trade</a:t>
            </a:r>
          </a:p>
          <a:p>
            <a:endParaRPr lang="en-US" dirty="0"/>
          </a:p>
          <a:p>
            <a:r>
              <a:rPr lang="en-US" dirty="0" smtClean="0"/>
              <a:t>1450 B.C. – Civilization collapsed </a:t>
            </a:r>
          </a:p>
          <a:p>
            <a:pPr lvl="1"/>
            <a:r>
              <a:rPr lang="en-US" dirty="0" smtClean="0"/>
              <a:t>Underwater earthquakes?</a:t>
            </a:r>
          </a:p>
          <a:p>
            <a:pPr lvl="1"/>
            <a:r>
              <a:rPr lang="en-US" dirty="0" smtClean="0"/>
              <a:t>Tidal waves?</a:t>
            </a:r>
          </a:p>
          <a:p>
            <a:pPr lvl="1"/>
            <a:r>
              <a:rPr lang="en-US" dirty="0" smtClean="0"/>
              <a:t>Invasions from the mainland?</a:t>
            </a:r>
            <a:endParaRPr lang="en-US" dirty="0"/>
          </a:p>
        </p:txBody>
      </p:sp>
      <p:pic>
        <p:nvPicPr>
          <p:cNvPr id="5122" name="Picture 2" descr="Image result for knoss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733382"/>
            <a:ext cx="6355669" cy="42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Mycenaean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2000 B.C. - Moved from homeland of central Asia to Greece</a:t>
            </a:r>
          </a:p>
          <a:p>
            <a:endParaRPr lang="en-US" dirty="0"/>
          </a:p>
          <a:p>
            <a:r>
              <a:rPr lang="en-US" dirty="0" smtClean="0"/>
              <a:t>King lived in a palace on a hill</a:t>
            </a:r>
          </a:p>
          <a:p>
            <a:endParaRPr lang="en-US" dirty="0"/>
          </a:p>
          <a:p>
            <a:r>
              <a:rPr lang="en-US" dirty="0" smtClean="0"/>
              <a:t>Stone walls for protection</a:t>
            </a:r>
          </a:p>
          <a:p>
            <a:endParaRPr lang="en-US" dirty="0"/>
          </a:p>
          <a:p>
            <a:r>
              <a:rPr lang="en-US" dirty="0" smtClean="0"/>
              <a:t>Nobles lived outside the walls</a:t>
            </a:r>
          </a:p>
          <a:p>
            <a:pPr lvl="1"/>
            <a:r>
              <a:rPr lang="en-US" dirty="0" smtClean="0"/>
              <a:t>Estates</a:t>
            </a:r>
            <a:endParaRPr lang="en-US" dirty="0"/>
          </a:p>
        </p:txBody>
      </p:sp>
      <p:pic>
        <p:nvPicPr>
          <p:cNvPr id="6146" name="Picture 2" descr="Image result for Mycenaean Kingd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590399"/>
            <a:ext cx="6156850" cy="480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Mycenaean Kingd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5" y="2315911"/>
            <a:ext cx="4947258" cy="25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ycenaean Kingd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92" y="1379714"/>
            <a:ext cx="5628403" cy="45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15840</TotalTime>
  <Words>342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Rise of Greek Civilization</vt:lpstr>
      <vt:lpstr>PowerPoint Presentation</vt:lpstr>
      <vt:lpstr>Mountains and Seas</vt:lpstr>
      <vt:lpstr>PowerPoint Presentation</vt:lpstr>
      <vt:lpstr>PowerPoint Presentation</vt:lpstr>
      <vt:lpstr>Island Civilization</vt:lpstr>
      <vt:lpstr>PowerPoint Presentation</vt:lpstr>
      <vt:lpstr>Mycenaean Kingdom</vt:lpstr>
      <vt:lpstr>PowerPoint Presentation</vt:lpstr>
      <vt:lpstr>Traders and Warriors</vt:lpstr>
      <vt:lpstr>Dark Age</vt:lpstr>
      <vt:lpstr>Article Break</vt:lpstr>
      <vt:lpstr>PowerPoint Presentation</vt:lpstr>
      <vt:lpstr>Hellenes (Greeks)</vt:lpstr>
      <vt:lpstr>PowerPoint Presentation</vt:lpstr>
      <vt:lpstr>Colonies and Trade</vt:lpstr>
      <vt:lpstr>Greek City-State (Polis)</vt:lpstr>
      <vt:lpstr>Citizenship</vt:lpstr>
      <vt:lpstr>PowerPoint Presentation</vt:lpstr>
      <vt:lpstr>Citizen Soldiers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Greek Civilization</dc:title>
  <dc:creator>Nick Meyers</dc:creator>
  <cp:lastModifiedBy>Nick Meyers</cp:lastModifiedBy>
  <cp:revision>22</cp:revision>
  <dcterms:created xsi:type="dcterms:W3CDTF">2019-11-25T15:03:48Z</dcterms:created>
  <dcterms:modified xsi:type="dcterms:W3CDTF">2019-12-06T15:04:06Z</dcterms:modified>
</cp:coreProperties>
</file>