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Kingdom of Kush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Trade center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Textiles – clothes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Traded for iron</a:t>
            </a:r>
          </a:p>
          <a:p>
            <a:endParaRPr lang="en-US" dirty="0"/>
          </a:p>
          <a:p>
            <a:r>
              <a:rPr lang="en-US" dirty="0" smtClean="0"/>
              <a:t>Axum eventually invaded Kush 600 years later</a:t>
            </a:r>
            <a:endParaRPr lang="en-US" dirty="0"/>
          </a:p>
        </p:txBody>
      </p:sp>
      <p:pic>
        <p:nvPicPr>
          <p:cNvPr id="9218" name="Picture 2" descr="Image result for kush mero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82" y="2173833"/>
            <a:ext cx="5586436" cy="345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Located in present day Sudan</a:t>
            </a:r>
          </a:p>
          <a:p>
            <a:endParaRPr lang="en-US" dirty="0"/>
          </a:p>
          <a:p>
            <a:r>
              <a:rPr lang="en-US" dirty="0" smtClean="0"/>
              <a:t>Herded long-horned cattle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Savannas – grassy plains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Did not have to rely on the Nile for everything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nubians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65" y="1405843"/>
            <a:ext cx="4769046" cy="47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1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>
                <a:solidFill>
                  <a:srgbClr val="FFC000"/>
                </a:solidFill>
              </a:rPr>
              <a:t>F</a:t>
            </a:r>
            <a:r>
              <a:rPr lang="en-US" dirty="0" smtClean="0">
                <a:solidFill>
                  <a:srgbClr val="FFC000"/>
                </a:solidFill>
              </a:rPr>
              <a:t>ormed after stronger Nubian villages merged with weaker ones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Trade partner with Egypt</a:t>
            </a:r>
          </a:p>
          <a:p>
            <a:endParaRPr lang="en-US" dirty="0"/>
          </a:p>
          <a:p>
            <a:r>
              <a:rPr lang="en-US" dirty="0" smtClean="0"/>
              <a:t>Hired to serve on Egyptian armies</a:t>
            </a:r>
            <a:endParaRPr lang="en-US" dirty="0"/>
          </a:p>
        </p:txBody>
      </p:sp>
      <p:pic>
        <p:nvPicPr>
          <p:cNvPr id="2050" name="Picture 2" descr="Image result for kerma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257" y="969291"/>
            <a:ext cx="4568842" cy="541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Built smaller scale tombs than Egyptians</a:t>
            </a:r>
          </a:p>
          <a:p>
            <a:endParaRPr lang="en-US" dirty="0"/>
          </a:p>
          <a:p>
            <a:r>
              <a:rPr lang="en-US" dirty="0" smtClean="0"/>
              <a:t>Buried with riches</a:t>
            </a:r>
            <a:endParaRPr lang="en-US" dirty="0"/>
          </a:p>
        </p:txBody>
      </p:sp>
      <p:pic>
        <p:nvPicPr>
          <p:cNvPr id="3074" name="Picture 2" descr="Image result for ancient nubian tomb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2710067"/>
            <a:ext cx="5491163" cy="253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1400s B.C.</a:t>
            </a:r>
          </a:p>
          <a:p>
            <a:endParaRPr lang="en-US" dirty="0"/>
          </a:p>
          <a:p>
            <a:r>
              <a:rPr lang="en-US" dirty="0" smtClean="0"/>
              <a:t>50 year long war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Conquered </a:t>
            </a:r>
            <a:r>
              <a:rPr lang="en-US" dirty="0" err="1" smtClean="0">
                <a:solidFill>
                  <a:srgbClr val="FFC000"/>
                </a:solidFill>
              </a:rPr>
              <a:t>Kerma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Ruled for 700 years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Adopted many of the Egyptian beliefs and customs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 descr="Image result for egyptian invasion of nub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53" y="2060575"/>
            <a:ext cx="5678413" cy="322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By the end of the Middle Kingdom Egypt had become weak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Nubians formed an independent kingdom – Kush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Napata - capital</a:t>
            </a:r>
          </a:p>
        </p:txBody>
      </p:sp>
      <p:pic>
        <p:nvPicPr>
          <p:cNvPr id="5122" name="Picture 2" descr="Image result for kush kingd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28" y="1484555"/>
            <a:ext cx="4024473" cy="47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4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Kashta</a:t>
            </a:r>
            <a:r>
              <a:rPr lang="en-US" dirty="0" smtClean="0">
                <a:solidFill>
                  <a:srgbClr val="FFC000"/>
                </a:solidFill>
              </a:rPr>
              <a:t> – Kushite king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Invaded Egypt</a:t>
            </a:r>
          </a:p>
          <a:p>
            <a:pPr lvl="1"/>
            <a:r>
              <a:rPr lang="en-US" dirty="0" smtClean="0"/>
              <a:t>Thebes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Piye – son of </a:t>
            </a:r>
            <a:r>
              <a:rPr lang="en-US" dirty="0" err="1" smtClean="0">
                <a:solidFill>
                  <a:srgbClr val="FFC000"/>
                </a:solidFill>
              </a:rPr>
              <a:t>Kasta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Continued to </a:t>
            </a:r>
            <a:r>
              <a:rPr lang="en-US" dirty="0">
                <a:solidFill>
                  <a:srgbClr val="FFC000"/>
                </a:solidFill>
              </a:rPr>
              <a:t>i</a:t>
            </a:r>
            <a:r>
              <a:rPr lang="en-US" dirty="0" smtClean="0">
                <a:solidFill>
                  <a:srgbClr val="FFC000"/>
                </a:solidFill>
              </a:rPr>
              <a:t>nvade the rest of Egypt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8" name="Picture 4" descr="Image result for piye ancient egy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87" y="1005279"/>
            <a:ext cx="3559800" cy="51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7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Kush ruled for about 60 years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671 B.C. – Assyrians invaded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Better made weapons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err="1" smtClean="0">
                <a:solidFill>
                  <a:srgbClr val="FFC000"/>
                </a:solidFill>
              </a:rPr>
              <a:t>Kushites</a:t>
            </a:r>
            <a:r>
              <a:rPr lang="en-US" dirty="0" smtClean="0">
                <a:solidFill>
                  <a:srgbClr val="FFC000"/>
                </a:solidFill>
              </a:rPr>
              <a:t> fled south to homeland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170" name="Picture 2" descr="Image result for assyrians conquered egy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978" y="1853248"/>
            <a:ext cx="5525938" cy="34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2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Kush’s new capital</a:t>
            </a:r>
          </a:p>
          <a:p>
            <a:endParaRPr lang="en-US" dirty="0"/>
          </a:p>
          <a:p>
            <a:r>
              <a:rPr lang="en-US" dirty="0" smtClean="0"/>
              <a:t>Located near a Nile cataracts</a:t>
            </a:r>
          </a:p>
          <a:p>
            <a:pPr lvl="1"/>
            <a:r>
              <a:rPr lang="en-US" dirty="0" smtClean="0"/>
              <a:t>Safer from invasions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Iron ore deposits</a:t>
            </a:r>
          </a:p>
          <a:p>
            <a:pPr lvl="1"/>
            <a:r>
              <a:rPr lang="en-US" dirty="0" smtClean="0"/>
              <a:t>Weapons and tools</a:t>
            </a:r>
            <a:endParaRPr lang="en-US" dirty="0"/>
          </a:p>
        </p:txBody>
      </p:sp>
      <p:pic>
        <p:nvPicPr>
          <p:cNvPr id="8194" name="Picture 2" descr="Image result for kush mero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73" y="1033835"/>
            <a:ext cx="4468301" cy="532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5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4248</TotalTime>
  <Words>175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The Kingdom of Kush</vt:lpstr>
      <vt:lpstr>Nubians</vt:lpstr>
      <vt:lpstr>Kerma</vt:lpstr>
      <vt:lpstr>PowerPoint Presentation</vt:lpstr>
      <vt:lpstr>Egyptian Invasion</vt:lpstr>
      <vt:lpstr>Kush</vt:lpstr>
      <vt:lpstr>PowerPoint Presentation</vt:lpstr>
      <vt:lpstr>Iron</vt:lpstr>
      <vt:lpstr>Meroe</vt:lpstr>
      <vt:lpstr>PowerPoint Presentation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Kingdom of Kush</dc:title>
  <dc:creator>Nick Meyers</dc:creator>
  <cp:lastModifiedBy>Nick Meyers</cp:lastModifiedBy>
  <cp:revision>6</cp:revision>
  <dcterms:created xsi:type="dcterms:W3CDTF">2019-11-19T18:32:17Z</dcterms:created>
  <dcterms:modified xsi:type="dcterms:W3CDTF">2019-11-22T17:20:53Z</dcterms:modified>
</cp:coreProperties>
</file>