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1" r:id="rId6"/>
    <p:sldId id="274" r:id="rId7"/>
    <p:sldId id="260" r:id="rId8"/>
    <p:sldId id="272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75" r:id="rId17"/>
    <p:sldId id="276" r:id="rId18"/>
    <p:sldId id="278" r:id="rId19"/>
    <p:sldId id="268" r:id="rId20"/>
    <p:sldId id="269" r:id="rId21"/>
    <p:sldId id="270" r:id="rId2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EFF37-7885-4F9D-8F07-8631FF43631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FD09-4AC4-44BF-9E2C-BE485420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Egypt’s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Woman Pharaoh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Hatshepsut</a:t>
            </a:r>
          </a:p>
          <a:p>
            <a:endParaRPr lang="en-US" dirty="0"/>
          </a:p>
          <a:p>
            <a:r>
              <a:rPr lang="en-US" dirty="0" smtClean="0"/>
              <a:t>Governed with husband</a:t>
            </a:r>
          </a:p>
          <a:p>
            <a:endParaRPr lang="en-US" dirty="0"/>
          </a:p>
          <a:p>
            <a:r>
              <a:rPr lang="en-US" dirty="0" smtClean="0"/>
              <a:t>After his death – she made herself pharaoh and ruled on behalf of her young nephew</a:t>
            </a:r>
            <a:endParaRPr lang="en-US" dirty="0"/>
          </a:p>
        </p:txBody>
      </p:sp>
      <p:pic>
        <p:nvPicPr>
          <p:cNvPr id="7170" name="Picture 2" descr="Image result for Hatsheps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07" y="1356566"/>
            <a:ext cx="3549196" cy="47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Had to prove she was a good leader</a:t>
            </a:r>
          </a:p>
          <a:p>
            <a:endParaRPr lang="en-US" dirty="0"/>
          </a:p>
          <a:p>
            <a:r>
              <a:rPr lang="en-US" dirty="0" smtClean="0"/>
              <a:t>Dressed in clothes of male pharaoh</a:t>
            </a:r>
          </a:p>
          <a:p>
            <a:endParaRPr lang="en-US" dirty="0"/>
          </a:p>
          <a:p>
            <a:r>
              <a:rPr lang="en-US" dirty="0" smtClean="0"/>
              <a:t>Wore false beard – as kings did</a:t>
            </a:r>
          </a:p>
          <a:p>
            <a:endParaRPr lang="en-US" dirty="0"/>
          </a:p>
          <a:p>
            <a:r>
              <a:rPr lang="en-US" dirty="0" smtClean="0"/>
              <a:t>Built temples and restored old monuments</a:t>
            </a:r>
            <a:endParaRPr lang="en-US" dirty="0"/>
          </a:p>
        </p:txBody>
      </p:sp>
      <p:pic>
        <p:nvPicPr>
          <p:cNvPr id="8194" name="Picture 2" descr="Image result for Hatsheps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20834"/>
            <a:ext cx="4395788" cy="36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</a:t>
            </a:r>
            <a:r>
              <a:rPr lang="en-US" dirty="0" smtClean="0">
                <a:solidFill>
                  <a:srgbClr val="FFC000"/>
                </a:solidFill>
              </a:rPr>
              <a:t>ueen </a:t>
            </a:r>
            <a:r>
              <a:rPr lang="en-US" dirty="0" smtClean="0">
                <a:solidFill>
                  <a:srgbClr val="FFC000"/>
                </a:solidFill>
              </a:rPr>
              <a:t>promoted trade</a:t>
            </a:r>
          </a:p>
          <a:p>
            <a:endParaRPr lang="en-US" dirty="0"/>
          </a:p>
          <a:p>
            <a:r>
              <a:rPr lang="en-US" dirty="0" smtClean="0"/>
              <a:t>Sailed to ports in Arabia and East Africa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Incense – smelled nice when burnt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Traded with Phoenicians for wood products</a:t>
            </a:r>
          </a:p>
          <a:p>
            <a:pPr lvl="1"/>
            <a:r>
              <a:rPr lang="en-US" dirty="0" smtClean="0"/>
              <a:t>Modern day Lebanon</a:t>
            </a:r>
            <a:endParaRPr lang="en-US" dirty="0"/>
          </a:p>
        </p:txBody>
      </p:sp>
      <p:pic>
        <p:nvPicPr>
          <p:cNvPr id="9218" name="Picture 2" descr="Image result for ancient egypt phoenic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80" y="885627"/>
            <a:ext cx="4545617" cy="27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incense ancient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03" y="3987691"/>
            <a:ext cx="3878169" cy="25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Pharaohs and other rulers exchanged envoys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Envoy - A government representative for another country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42" name="Picture 2" descr="Image result for envoy ancient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9" y="1977013"/>
            <a:ext cx="5862062" cy="40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After Hatshepsut’s death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Thutmose III – New pharaoh</a:t>
            </a:r>
          </a:p>
          <a:p>
            <a:pPr lvl="1"/>
            <a:r>
              <a:rPr lang="en-US" dirty="0" smtClean="0"/>
              <a:t>Nephew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Expanded rule</a:t>
            </a:r>
          </a:p>
          <a:p>
            <a:pPr lvl="1"/>
            <a:r>
              <a:rPr lang="en-US" dirty="0" smtClean="0"/>
              <a:t>Captured over 350 cities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Captured for riches and also more slaves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Thutmose III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11" y="937017"/>
            <a:ext cx="4867754" cy="54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Amenhotep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13647"/>
            <a:ext cx="4396339" cy="46426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Felt priest had grown too powerful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Started a new religion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Aton – sun god (Only god)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Changed name to Akhenaton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“Spirit of Aton”</a:t>
            </a:r>
          </a:p>
          <a:p>
            <a:endParaRPr lang="en-US" dirty="0"/>
          </a:p>
          <a:p>
            <a:r>
              <a:rPr lang="en-US" dirty="0" smtClean="0"/>
              <a:t>Moved capital</a:t>
            </a:r>
          </a:p>
          <a:p>
            <a:endParaRPr lang="en-US" dirty="0"/>
          </a:p>
          <a:p>
            <a:r>
              <a:rPr lang="en-US" dirty="0" smtClean="0"/>
              <a:t>Weakened Egypt</a:t>
            </a:r>
            <a:endParaRPr lang="en-US" dirty="0"/>
          </a:p>
        </p:txBody>
      </p:sp>
      <p:pic>
        <p:nvPicPr>
          <p:cNvPr id="12290" name="Picture 2" descr="Image result for a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143711"/>
            <a:ext cx="5975376" cy="36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Tutankhamen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Tutankhamen</a:t>
            </a:r>
          </a:p>
          <a:p>
            <a:pPr lvl="1"/>
            <a:r>
              <a:rPr lang="en-US" dirty="0" smtClean="0"/>
              <a:t>Akhenaten's son in law</a:t>
            </a:r>
            <a:endParaRPr lang="en-US" dirty="0"/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Restored </a:t>
            </a:r>
            <a:r>
              <a:rPr lang="en-US" dirty="0">
                <a:solidFill>
                  <a:srgbClr val="FFC000"/>
                </a:solidFill>
              </a:rPr>
              <a:t>the worship of many deities</a:t>
            </a:r>
          </a:p>
          <a:p>
            <a:endParaRPr lang="en-US" dirty="0"/>
          </a:p>
          <a:p>
            <a:r>
              <a:rPr lang="en-US" dirty="0"/>
              <a:t>Only ruled for 9 years until early </a:t>
            </a:r>
            <a:r>
              <a:rPr lang="en-US" dirty="0" smtClean="0"/>
              <a:t>death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Ruler of Egypt at age </a:t>
            </a:r>
            <a:r>
              <a:rPr lang="en-US" dirty="0" smtClean="0"/>
              <a:t>10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 with people who surround him</a:t>
            </a:r>
          </a:p>
          <a:p>
            <a:endParaRPr lang="en-US" dirty="0"/>
          </a:p>
          <a:p>
            <a:r>
              <a:rPr lang="en-US" dirty="0" smtClean="0"/>
              <a:t>Famous for tomb - treasures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64" y="1371600"/>
            <a:ext cx="3766472" cy="4681538"/>
          </a:xfrm>
        </p:spPr>
      </p:pic>
    </p:spTree>
    <p:extLst>
      <p:ext uri="{BB962C8B-B14F-4D97-AF65-F5344CB8AC3E}">
        <p14:creationId xmlns:p14="http://schemas.microsoft.com/office/powerpoint/2010/main" val="28455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0" y="1371600"/>
            <a:ext cx="3115691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1" y="1371600"/>
            <a:ext cx="3710899" cy="4681538"/>
          </a:xfrm>
        </p:spPr>
      </p:pic>
    </p:spTree>
    <p:extLst>
      <p:ext uri="{BB962C8B-B14F-4D97-AF65-F5344CB8AC3E}">
        <p14:creationId xmlns:p14="http://schemas.microsoft.com/office/powerpoint/2010/main" val="3700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Died </a:t>
            </a:r>
            <a:r>
              <a:rPr lang="en-US" dirty="0" smtClean="0"/>
              <a:t>at 19</a:t>
            </a:r>
          </a:p>
          <a:p>
            <a:endParaRPr lang="en-US" dirty="0" smtClean="0"/>
          </a:p>
          <a:p>
            <a:r>
              <a:rPr lang="en-US" dirty="0" smtClean="0"/>
              <a:t>Murdered for power?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Infection from broken leg?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63" y="2133600"/>
            <a:ext cx="4212718" cy="2819400"/>
          </a:xfrm>
        </p:spPr>
      </p:pic>
    </p:spTree>
    <p:extLst>
      <p:ext uri="{BB962C8B-B14F-4D97-AF65-F5344CB8AC3E}">
        <p14:creationId xmlns:p14="http://schemas.microsoft.com/office/powerpoint/2010/main" val="9681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Ramses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Conquered many </a:t>
            </a:r>
            <a:r>
              <a:rPr lang="en-US" dirty="0" smtClean="0">
                <a:solidFill>
                  <a:srgbClr val="FFC000"/>
                </a:solidFill>
              </a:rPr>
              <a:t>regions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Built lots of temples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smtClean="0"/>
              <a:t>Signed peace treaty with Hittites</a:t>
            </a:r>
            <a:endParaRPr lang="en-US" dirty="0"/>
          </a:p>
        </p:txBody>
      </p:sp>
      <p:pic>
        <p:nvPicPr>
          <p:cNvPr id="13318" name="Picture 6" descr="Image result for Ramses II rul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21" y="916314"/>
            <a:ext cx="5602093" cy="51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Golden Age – 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2200 B.C. – Pharaohs in Memphis began to weaken</a:t>
            </a:r>
          </a:p>
          <a:p>
            <a:pPr lvl="1"/>
            <a:r>
              <a:rPr lang="en-US" dirty="0" smtClean="0"/>
              <a:t>200 years of disorder and violence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 new dynasty of pharaohs came to power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Moved capital to Thebes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Period of </a:t>
            </a:r>
            <a:r>
              <a:rPr lang="en-US" dirty="0" smtClean="0">
                <a:solidFill>
                  <a:srgbClr val="FFC000"/>
                </a:solidFill>
              </a:rPr>
              <a:t>peaceful / wealthy </a:t>
            </a:r>
            <a:r>
              <a:rPr lang="en-US" dirty="0" smtClean="0">
                <a:solidFill>
                  <a:srgbClr val="FFC000"/>
                </a:solidFill>
              </a:rPr>
              <a:t>times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Image result for ancient egyptian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36" y="1946535"/>
            <a:ext cx="5617594" cy="42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Temples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Built many temples during Ramses 66 year reign</a:t>
            </a:r>
          </a:p>
          <a:p>
            <a:endParaRPr lang="en-US" dirty="0"/>
          </a:p>
          <a:p>
            <a:r>
              <a:rPr lang="en-US" dirty="0" err="1" smtClean="0"/>
              <a:t>Karnak</a:t>
            </a:r>
            <a:r>
              <a:rPr lang="en-US" dirty="0" smtClean="0"/>
              <a:t> at Thebes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Served many purposes: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Granaries</a:t>
            </a:r>
          </a:p>
          <a:p>
            <a:pPr lvl="1"/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Workshops</a:t>
            </a:r>
            <a:endParaRPr lang="en-US" dirty="0"/>
          </a:p>
        </p:txBody>
      </p:sp>
      <p:pic>
        <p:nvPicPr>
          <p:cNvPr id="14338" name="Picture 2" descr="Image result for ancient egypt temple of karna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15" y="2404819"/>
            <a:ext cx="6018520" cy="31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Death of Ramses II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670 </a:t>
            </a:r>
            <a:r>
              <a:rPr lang="en-US" dirty="0" smtClean="0">
                <a:solidFill>
                  <a:srgbClr val="FFC000"/>
                </a:solidFill>
              </a:rPr>
              <a:t>B.C. </a:t>
            </a:r>
            <a:r>
              <a:rPr lang="en-US" dirty="0" smtClean="0">
                <a:solidFill>
                  <a:srgbClr val="FFC000"/>
                </a:solidFill>
              </a:rPr>
              <a:t>- Egypt </a:t>
            </a:r>
            <a:r>
              <a:rPr lang="en-US" dirty="0" smtClean="0">
                <a:solidFill>
                  <a:srgbClr val="FFC000"/>
                </a:solidFill>
              </a:rPr>
              <a:t>was taken over by the Assyrians from Mesopotamia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egypt taken over by assyr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742290"/>
            <a:ext cx="5756432" cy="39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Egyptian armies gained new territories</a:t>
            </a:r>
          </a:p>
          <a:p>
            <a:endParaRPr lang="en-US" dirty="0"/>
          </a:p>
          <a:p>
            <a:r>
              <a:rPr lang="en-US" dirty="0" smtClean="0"/>
              <a:t>South - Nubia</a:t>
            </a:r>
          </a:p>
          <a:p>
            <a:r>
              <a:rPr lang="en-US" dirty="0" smtClean="0"/>
              <a:t>North east – Syria (present day)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Built a canal between the Nile and Red Sea</a:t>
            </a:r>
          </a:p>
          <a:p>
            <a:endParaRPr lang="en-US" dirty="0"/>
          </a:p>
          <a:p>
            <a:r>
              <a:rPr lang="en-US" dirty="0" smtClean="0"/>
              <a:t>More tributes, more trade, more WEALTH!</a:t>
            </a:r>
            <a:endParaRPr lang="en-US" dirty="0"/>
          </a:p>
        </p:txBody>
      </p:sp>
      <p:pic>
        <p:nvPicPr>
          <p:cNvPr id="1028" name="Picture 4" descr="Image result for egyptian empir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87" y="754138"/>
            <a:ext cx="4684976" cy="57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Thrived during the Middle Kingdom</a:t>
            </a:r>
          </a:p>
          <a:p>
            <a:endParaRPr lang="en-US" dirty="0"/>
          </a:p>
          <a:p>
            <a:r>
              <a:rPr lang="en-US" dirty="0" smtClean="0"/>
              <a:t>Painters decorated tombs and temples</a:t>
            </a:r>
          </a:p>
          <a:p>
            <a:endParaRPr lang="en-US" dirty="0"/>
          </a:p>
          <a:p>
            <a:r>
              <a:rPr lang="en-US" dirty="0" smtClean="0"/>
              <a:t>Statues of pharaohs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Image result for egyptian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5622832" cy="37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Developed a new kind of architecture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They no longer build pyramids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Valley of the Kings – pharaoh’s tombs cut into limestone cliffs</a:t>
            </a:r>
          </a:p>
          <a:p>
            <a:endParaRPr lang="en-US" dirty="0"/>
          </a:p>
          <a:p>
            <a:r>
              <a:rPr lang="en-US" dirty="0" smtClean="0"/>
              <a:t>West of the Nile</a:t>
            </a:r>
            <a:endParaRPr lang="en-US" dirty="0"/>
          </a:p>
        </p:txBody>
      </p:sp>
      <p:pic>
        <p:nvPicPr>
          <p:cNvPr id="3074" name="Picture 2" descr="Image result for valley of the ki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060575"/>
            <a:ext cx="5897152" cy="39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valley of the kings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4" y="1853248"/>
            <a:ext cx="4706378" cy="37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valley of the king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9" y="1853248"/>
            <a:ext cx="5679581" cy="38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Hyksos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1600s B.C.</a:t>
            </a:r>
          </a:p>
          <a:p>
            <a:endParaRPr lang="en-US" dirty="0"/>
          </a:p>
          <a:p>
            <a:r>
              <a:rPr lang="en-US" dirty="0" smtClean="0"/>
              <a:t>Egyptian nobles challenged the power of the pharaohs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Civil War – weakened the Kingdom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Hyksos – invaded </a:t>
            </a:r>
            <a:r>
              <a:rPr lang="en-US" dirty="0" smtClean="0">
                <a:solidFill>
                  <a:srgbClr val="FFC000"/>
                </a:solidFill>
              </a:rPr>
              <a:t>Egypt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Horse drawn chariots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Hykso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65" y="1044594"/>
            <a:ext cx="4428161" cy="5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1550 B.C.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Egyptian prince – Ahmose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Formed an army and drove the Hyksos out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Ahm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42" y="2286451"/>
            <a:ext cx="6453743" cy="34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Empire –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Ahmose founded a new prosperous dynasty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Egypt reached the height of its power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 descr="Image result for ancient egyptian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634564"/>
            <a:ext cx="6047449" cy="45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5758</TotalTime>
  <Words>434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Egypt’s Empire</vt:lpstr>
      <vt:lpstr>A Golden Age – Middle Kingdom</vt:lpstr>
      <vt:lpstr>Conquests</vt:lpstr>
      <vt:lpstr>Art</vt:lpstr>
      <vt:lpstr>PowerPoint Presentation</vt:lpstr>
      <vt:lpstr>PowerPoint Presentation</vt:lpstr>
      <vt:lpstr>The Hyksos</vt:lpstr>
      <vt:lpstr>PowerPoint Presentation</vt:lpstr>
      <vt:lpstr>Building an Empire – New Kingdom</vt:lpstr>
      <vt:lpstr>A Woman Pharaoh</vt:lpstr>
      <vt:lpstr>PowerPoint Presentation</vt:lpstr>
      <vt:lpstr>Trade Growth</vt:lpstr>
      <vt:lpstr>Trade and Politics</vt:lpstr>
      <vt:lpstr>Expanding Empire</vt:lpstr>
      <vt:lpstr>Amenhotep</vt:lpstr>
      <vt:lpstr>King Tutankhamen</vt:lpstr>
      <vt:lpstr>PowerPoint Presentation</vt:lpstr>
      <vt:lpstr>PowerPoint Presentation</vt:lpstr>
      <vt:lpstr>Ramses II</vt:lpstr>
      <vt:lpstr>Age of Temples</vt:lpstr>
      <vt:lpstr>Decline of Egypt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Egypt’s Empire</dc:title>
  <dc:creator>Nick Meyers</dc:creator>
  <cp:lastModifiedBy>Nick Meyers</cp:lastModifiedBy>
  <cp:revision>22</cp:revision>
  <cp:lastPrinted>2019-11-20T16:51:02Z</cp:lastPrinted>
  <dcterms:created xsi:type="dcterms:W3CDTF">2019-11-11T18:50:31Z</dcterms:created>
  <dcterms:modified xsi:type="dcterms:W3CDTF">2019-11-20T16:52:59Z</dcterms:modified>
</cp:coreProperties>
</file>