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80" r:id="rId8"/>
    <p:sldId id="281" r:id="rId9"/>
    <p:sldId id="282" r:id="rId10"/>
    <p:sldId id="283" r:id="rId11"/>
    <p:sldId id="261" r:id="rId12"/>
    <p:sldId id="268" r:id="rId13"/>
    <p:sldId id="269" r:id="rId14"/>
    <p:sldId id="291" r:id="rId15"/>
    <p:sldId id="270" r:id="rId16"/>
    <p:sldId id="262" r:id="rId17"/>
    <p:sldId id="263" r:id="rId18"/>
    <p:sldId id="271" r:id="rId19"/>
    <p:sldId id="272" r:id="rId20"/>
    <p:sldId id="292" r:id="rId21"/>
    <p:sldId id="273" r:id="rId22"/>
    <p:sldId id="293" r:id="rId23"/>
    <p:sldId id="275" r:id="rId24"/>
    <p:sldId id="276" r:id="rId25"/>
    <p:sldId id="277" r:id="rId26"/>
    <p:sldId id="274" r:id="rId27"/>
    <p:sldId id="264" r:id="rId28"/>
    <p:sldId id="265" r:id="rId29"/>
    <p:sldId id="290" r:id="rId30"/>
    <p:sldId id="26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Ancient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Sobek</a:t>
            </a:r>
            <a:endParaRPr lang="en-US" dirty="0"/>
          </a:p>
        </p:txBody>
      </p:sp>
      <p:pic>
        <p:nvPicPr>
          <p:cNvPr id="4" name="Content Placeholder 3" descr="http://www.ancientegypt.co.uk/gods/explore/images/sobek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848644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2098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Sobek was a Nile god.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Sobek was connected with the Nile, and protected the king. 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Live crocodiles were kept in pools at temples built to honor Sobek.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5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Believed it would be better that life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The Book of the Dead – studied it’s prayers and magic to prepare for death</a:t>
            </a:r>
          </a:p>
          <a:p>
            <a:endParaRPr lang="en-US" dirty="0"/>
          </a:p>
          <a:p>
            <a:r>
              <a:rPr lang="en-US" dirty="0" smtClean="0"/>
              <a:t>Tells what to expect when dead</a:t>
            </a:r>
            <a:endParaRPr lang="en-US" dirty="0"/>
          </a:p>
        </p:txBody>
      </p:sp>
      <p:pic>
        <p:nvPicPr>
          <p:cNvPr id="5122" name="Picture 2" descr="Image result for book of the dea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6205260" cy="38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226373"/>
            <a:ext cx="4396339" cy="5029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Early On…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Only Pharaoh’s had an afterlife</a:t>
            </a:r>
          </a:p>
          <a:p>
            <a:pPr lvl="1"/>
            <a:r>
              <a:rPr lang="en-US" dirty="0" smtClean="0"/>
              <a:t>They protected the people</a:t>
            </a:r>
          </a:p>
          <a:p>
            <a:endParaRPr lang="en-US" dirty="0"/>
          </a:p>
          <a:p>
            <a:r>
              <a:rPr lang="en-US" dirty="0" smtClean="0"/>
              <a:t>If the body decayed – no place to live and won’t survive the afterlife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Later…</a:t>
            </a:r>
          </a:p>
          <a:p>
            <a:endParaRPr lang="en-US" dirty="0" smtClean="0"/>
          </a:p>
          <a:p>
            <a:r>
              <a:rPr lang="en-US" dirty="0" smtClean="0"/>
              <a:t>All people had hope for eternal life</a:t>
            </a:r>
          </a:p>
          <a:p>
            <a:endParaRPr lang="en-US" dirty="0"/>
          </a:p>
          <a:p>
            <a:r>
              <a:rPr lang="en-US" dirty="0" smtClean="0"/>
              <a:t>Simply History – How to Make A Mummy</a:t>
            </a:r>
            <a:endParaRPr lang="en-US" dirty="0"/>
          </a:p>
        </p:txBody>
      </p:sp>
      <p:pic>
        <p:nvPicPr>
          <p:cNvPr id="6146" name="Picture 2" descr="Image result for egyptian after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19" y="872472"/>
            <a:ext cx="5199012" cy="53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12433"/>
            <a:ext cx="4396339" cy="494390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Embalming – process of treating a body to keep it from decaying</a:t>
            </a:r>
          </a:p>
          <a:p>
            <a:endParaRPr lang="en-US" dirty="0"/>
          </a:p>
          <a:p>
            <a:r>
              <a:rPr lang="en-US" dirty="0" smtClean="0"/>
              <a:t>Organs put in special jars</a:t>
            </a:r>
          </a:p>
          <a:p>
            <a:r>
              <a:rPr lang="en-US" dirty="0" smtClean="0"/>
              <a:t>Salt (natron) spread on body</a:t>
            </a:r>
          </a:p>
          <a:p>
            <a:r>
              <a:rPr lang="en-US" dirty="0" smtClean="0"/>
              <a:t>Shrunken, dried body filled with spices</a:t>
            </a:r>
          </a:p>
          <a:p>
            <a:r>
              <a:rPr lang="en-US" dirty="0" smtClean="0"/>
              <a:t>Wrapped in linen</a:t>
            </a:r>
          </a:p>
          <a:p>
            <a:r>
              <a:rPr lang="en-US" dirty="0" smtClean="0"/>
              <a:t>Mummy put in a coffin and put in a tomb</a:t>
            </a:r>
            <a:endParaRPr lang="en-US" dirty="0"/>
          </a:p>
        </p:txBody>
      </p:sp>
      <p:pic>
        <p:nvPicPr>
          <p:cNvPr id="7170" name="Picture 2" descr="Image result for egyptian embalming 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7" y="1769299"/>
            <a:ext cx="5394073" cy="41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ancient egypt mumm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3" y="2015730"/>
            <a:ext cx="5270595" cy="28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ncient egypt mum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025983"/>
            <a:ext cx="4395788" cy="2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Rich – buried in tombs</a:t>
            </a:r>
          </a:p>
          <a:p>
            <a:endParaRPr lang="en-US" dirty="0"/>
          </a:p>
          <a:p>
            <a:r>
              <a:rPr lang="en-US" dirty="0" smtClean="0"/>
              <a:t>Poor – sand or caves</a:t>
            </a:r>
          </a:p>
          <a:p>
            <a:endParaRPr lang="en-US" dirty="0"/>
          </a:p>
          <a:p>
            <a:r>
              <a:rPr lang="en-US" dirty="0" smtClean="0"/>
              <a:t>Animals were not just pets but sacred creatures</a:t>
            </a:r>
          </a:p>
          <a:p>
            <a:endParaRPr lang="en-US" dirty="0"/>
          </a:p>
          <a:p>
            <a:r>
              <a:rPr lang="en-US" dirty="0" smtClean="0"/>
              <a:t>Mummies of cats and birds</a:t>
            </a:r>
            <a:endParaRPr lang="en-US" dirty="0"/>
          </a:p>
        </p:txBody>
      </p:sp>
      <p:pic>
        <p:nvPicPr>
          <p:cNvPr id="8194" name="Picture 2" descr="Image result for mummified animals in ancient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2145209"/>
            <a:ext cx="6322391" cy="35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Wrote the first medical books</a:t>
            </a:r>
          </a:p>
          <a:p>
            <a:endParaRPr lang="en-US" dirty="0"/>
          </a:p>
          <a:p>
            <a:r>
              <a:rPr lang="en-US" dirty="0" smtClean="0"/>
              <a:t>Embalming helped them learn about the body</a:t>
            </a:r>
            <a:endParaRPr lang="en-US" dirty="0"/>
          </a:p>
        </p:txBody>
      </p:sp>
      <p:pic>
        <p:nvPicPr>
          <p:cNvPr id="10242" name="Picture 2" descr="Image result for egyptian embalming j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2347838"/>
            <a:ext cx="5682289" cy="33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Pyramids – stone tomb built for Pharaohs</a:t>
            </a:r>
          </a:p>
          <a:p>
            <a:endParaRPr lang="en-US" dirty="0" smtClean="0"/>
          </a:p>
          <a:p>
            <a:r>
              <a:rPr lang="en-US" dirty="0" smtClean="0"/>
              <a:t>Protection from robbers, floods, and animals</a:t>
            </a:r>
          </a:p>
          <a:p>
            <a:endParaRPr lang="en-US" dirty="0"/>
          </a:p>
          <a:p>
            <a:r>
              <a:rPr lang="en-US" dirty="0" smtClean="0"/>
              <a:t>Clothing, weapons, furniture, and jewelry buried with them</a:t>
            </a:r>
            <a:endParaRPr lang="en-US" dirty="0"/>
          </a:p>
        </p:txBody>
      </p:sp>
      <p:pic>
        <p:nvPicPr>
          <p:cNvPr id="11266" name="Picture 2" descr="Image result for egyptian pyram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853248"/>
            <a:ext cx="5952424" cy="39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Thousand of works</a:t>
            </a:r>
          </a:p>
          <a:p>
            <a:endParaRPr lang="en-US" dirty="0"/>
          </a:p>
          <a:p>
            <a:r>
              <a:rPr lang="en-US" dirty="0" smtClean="0"/>
              <a:t>Years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Farmers built in summer months</a:t>
            </a:r>
          </a:p>
          <a:p>
            <a:pPr lvl="1"/>
            <a:r>
              <a:rPr lang="en-US" dirty="0" smtClean="0"/>
              <a:t>Nile flooded and couldn’t farm</a:t>
            </a:r>
            <a:endParaRPr lang="en-US" dirty="0"/>
          </a:p>
        </p:txBody>
      </p:sp>
      <p:pic>
        <p:nvPicPr>
          <p:cNvPr id="12290" name="Picture 2" descr="Image result for building of egyptian pyram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8" y="1648852"/>
            <a:ext cx="5676658" cy="38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Copper tools used to cut stone blocks</a:t>
            </a:r>
          </a:p>
          <a:p>
            <a:endParaRPr lang="en-US" dirty="0"/>
          </a:p>
          <a:p>
            <a:r>
              <a:rPr lang="en-US" dirty="0" smtClean="0"/>
              <a:t>Floated down the river on barges</a:t>
            </a:r>
          </a:p>
          <a:p>
            <a:endParaRPr lang="en-US" dirty="0"/>
          </a:p>
          <a:p>
            <a:r>
              <a:rPr lang="en-US" dirty="0" smtClean="0"/>
              <a:t>Large logs helped to roll blocks up ramps</a:t>
            </a:r>
            <a:endParaRPr lang="en-US" dirty="0"/>
          </a:p>
        </p:txBody>
      </p:sp>
      <p:pic>
        <p:nvPicPr>
          <p:cNvPr id="13314" name="Picture 2" descr="Image result for egyptian pyramids blo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749537"/>
            <a:ext cx="5285481" cy="3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2600 B.C. – 2200 B.C. – Old Kingdom</a:t>
            </a:r>
          </a:p>
          <a:p>
            <a:endParaRPr lang="en-US" dirty="0"/>
          </a:p>
          <a:p>
            <a:r>
              <a:rPr lang="en-US" dirty="0" smtClean="0"/>
              <a:t>Built cities</a:t>
            </a:r>
          </a:p>
          <a:p>
            <a:r>
              <a:rPr lang="en-US" dirty="0" smtClean="0"/>
              <a:t>Increased trade</a:t>
            </a:r>
          </a:p>
          <a:p>
            <a:r>
              <a:rPr lang="en-US" dirty="0" smtClean="0"/>
              <a:t>Prized unity – principals and beliefs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Theocracy – government in which the political and religious leader is the same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 descr="Image result for ancient egyptian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97" y="1853248"/>
            <a:ext cx="5369304" cy="40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egyptian pyramids blocks mov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06" y="1361108"/>
            <a:ext cx="8643794" cy="4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0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Square foundation faced North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Astronomy</a:t>
            </a:r>
          </a:p>
          <a:p>
            <a:pPr lvl="1"/>
            <a:r>
              <a:rPr lang="en-US" dirty="0" smtClean="0"/>
              <a:t>Help to invent modern calendar</a:t>
            </a:r>
          </a:p>
          <a:p>
            <a:endParaRPr lang="en-US" dirty="0"/>
          </a:p>
          <a:p>
            <a:r>
              <a:rPr lang="en-US" dirty="0" smtClean="0"/>
              <a:t>Amount of bricks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System of number based of 10</a:t>
            </a:r>
          </a:p>
          <a:p>
            <a:pPr lvl="1"/>
            <a:r>
              <a:rPr lang="en-US" dirty="0" smtClean="0"/>
              <a:t>Fractions</a:t>
            </a:r>
            <a:endParaRPr lang="en-US" dirty="0"/>
          </a:p>
        </p:txBody>
      </p:sp>
      <p:pic>
        <p:nvPicPr>
          <p:cNvPr id="15364" name="Picture 4" descr="Image result for pyramids facing no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55" y="1346620"/>
            <a:ext cx="5103354" cy="51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853544" y="2056092"/>
            <a:ext cx="1197290" cy="42002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pyramids facing nor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51" y="813741"/>
            <a:ext cx="9174663" cy="544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03" y="2178194"/>
            <a:ext cx="3177819" cy="3125724"/>
          </a:xfrm>
        </p:spPr>
      </p:pic>
      <p:pic>
        <p:nvPicPr>
          <p:cNvPr id="17410" name="Picture 2" descr="Image result for pyramids ins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731267"/>
            <a:ext cx="6029367" cy="40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5" y="624841"/>
            <a:ext cx="7357035" cy="551777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hat pyramids originally looked li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7" y="957431"/>
            <a:ext cx="4774238" cy="47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at pyramids originally looked l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7400"/>
            <a:ext cx="406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King Khufu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Giza’s west bank</a:t>
            </a:r>
          </a:p>
          <a:p>
            <a:endParaRPr lang="en-US" dirty="0"/>
          </a:p>
          <a:p>
            <a:r>
              <a:rPr lang="en-US" dirty="0" smtClean="0"/>
              <a:t>48 stories tall</a:t>
            </a:r>
          </a:p>
          <a:p>
            <a:r>
              <a:rPr lang="en-US" dirty="0" smtClean="0"/>
              <a:t>9 football fields</a:t>
            </a:r>
          </a:p>
          <a:p>
            <a:r>
              <a:rPr lang="en-US" dirty="0" smtClean="0"/>
              <a:t>2 million blocks (2.5 tons/brick)</a:t>
            </a:r>
          </a:p>
          <a:p>
            <a:r>
              <a:rPr lang="en-US" dirty="0" smtClean="0"/>
              <a:t>20 years</a:t>
            </a:r>
          </a:p>
          <a:p>
            <a:endParaRPr lang="en-US" dirty="0" smtClean="0"/>
          </a:p>
          <a:p>
            <a:r>
              <a:rPr lang="en-US" dirty="0" smtClean="0"/>
              <a:t>Was the tallest structure for over 4,000 years</a:t>
            </a:r>
            <a:endParaRPr lang="en-US" dirty="0"/>
          </a:p>
        </p:txBody>
      </p:sp>
      <p:pic>
        <p:nvPicPr>
          <p:cNvPr id="18434" name="Picture 2" descr="Image result for the great pyram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42" y="2229766"/>
            <a:ext cx="7005151" cy="2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2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egyptian social pyram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65" y="1493486"/>
            <a:ext cx="6413472" cy="49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0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Upper class –</a:t>
            </a:r>
          </a:p>
          <a:p>
            <a:pPr lvl="1"/>
            <a:r>
              <a:rPr lang="en-US" dirty="0" smtClean="0"/>
              <a:t>Homes of wood and brick</a:t>
            </a:r>
          </a:p>
          <a:p>
            <a:pPr lvl="1"/>
            <a:r>
              <a:rPr lang="en-US" dirty="0" smtClean="0"/>
              <a:t>Garden and ponds</a:t>
            </a:r>
          </a:p>
          <a:p>
            <a:pPr lvl="1"/>
            <a:r>
              <a:rPr lang="en-US" dirty="0" smtClean="0"/>
              <a:t>White linen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Have Servants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Middle class –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Business and skilled jobs</a:t>
            </a:r>
          </a:p>
          <a:p>
            <a:pPr lvl="1"/>
            <a:r>
              <a:rPr lang="en-US" dirty="0" smtClean="0"/>
              <a:t>Lived simpler</a:t>
            </a:r>
            <a:endParaRPr lang="en-US" dirty="0"/>
          </a:p>
        </p:txBody>
      </p:sp>
      <p:pic>
        <p:nvPicPr>
          <p:cNvPr id="20484" name="Picture 4" descr="Image result for ancient egyptian upper 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5" y="1436663"/>
            <a:ext cx="6280527" cy="4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39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Lower Class -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Largest group – farmers, unskilled workers, enslaved people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Manual laborers</a:t>
            </a:r>
          </a:p>
          <a:p>
            <a:pPr lvl="1"/>
            <a:r>
              <a:rPr lang="en-US" dirty="0" smtClean="0"/>
              <a:t>Fishermen</a:t>
            </a:r>
          </a:p>
          <a:p>
            <a:endParaRPr lang="en-US" dirty="0"/>
          </a:p>
          <a:p>
            <a:r>
              <a:rPr lang="en-US" dirty="0" smtClean="0"/>
              <a:t>Mud brick homes</a:t>
            </a:r>
            <a:endParaRPr lang="en-US" dirty="0"/>
          </a:p>
        </p:txBody>
      </p:sp>
      <p:pic>
        <p:nvPicPr>
          <p:cNvPr id="21506" name="Picture 2" descr="Image result for ancient egyptian 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651069"/>
            <a:ext cx="5696736" cy="45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6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Pharaoh – king or ruler</a:t>
            </a:r>
          </a:p>
          <a:p>
            <a:pPr lvl="1"/>
            <a:r>
              <a:rPr lang="en-US" dirty="0" smtClean="0"/>
              <a:t>Originally meant “Great House”</a:t>
            </a:r>
          </a:p>
          <a:p>
            <a:endParaRPr lang="en-US" dirty="0"/>
          </a:p>
          <a:p>
            <a:r>
              <a:rPr lang="en-US" dirty="0" smtClean="0"/>
              <a:t>Strong rulers would unify the kingdom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Bureaucrats – government officials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Carried out Pharaoh's orders</a:t>
            </a:r>
          </a:p>
          <a:p>
            <a:pPr lvl="1"/>
            <a:r>
              <a:rPr lang="en-US" dirty="0" smtClean="0"/>
              <a:t>Oversaw granaries</a:t>
            </a:r>
            <a:endParaRPr lang="en-US" dirty="0"/>
          </a:p>
        </p:txBody>
      </p:sp>
      <p:pic>
        <p:nvPicPr>
          <p:cNvPr id="1026" name="Picture 2" descr="Image result for pharao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31" y="1281263"/>
            <a:ext cx="3660603" cy="50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Important part of life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Women had many rights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Children learned from their parents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2530" name="Picture 2" descr="Image result for ancient egyptian fami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39" y="1853248"/>
            <a:ext cx="4926080" cy="3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3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Pharaoh owed all the lands</a:t>
            </a:r>
          </a:p>
          <a:p>
            <a:endParaRPr lang="en-US" dirty="0"/>
          </a:p>
          <a:p>
            <a:r>
              <a:rPr lang="en-US" dirty="0" smtClean="0"/>
              <a:t>Taxed people in the form of grain</a:t>
            </a:r>
          </a:p>
          <a:p>
            <a:endParaRPr lang="en-US" dirty="0"/>
          </a:p>
          <a:p>
            <a:r>
              <a:rPr lang="en-US" dirty="0" smtClean="0"/>
              <a:t>Distributed land to officials, priests, and the wealthy </a:t>
            </a:r>
            <a:endParaRPr lang="en-US" dirty="0"/>
          </a:p>
        </p:txBody>
      </p:sp>
      <p:pic>
        <p:nvPicPr>
          <p:cNvPr id="2050" name="Picture 2" descr="Image result for pharaoh bureauc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853248"/>
            <a:ext cx="5890584" cy="43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Pharaohs were thought to be the son of Ra (Sun God)</a:t>
            </a:r>
          </a:p>
          <a:p>
            <a:endParaRPr lang="en-US" dirty="0"/>
          </a:p>
          <a:p>
            <a:r>
              <a:rPr lang="en-US" dirty="0" smtClean="0"/>
              <a:t>A god on earth</a:t>
            </a:r>
          </a:p>
          <a:p>
            <a:endParaRPr lang="en-US" dirty="0"/>
          </a:p>
          <a:p>
            <a:r>
              <a:rPr lang="en-US" dirty="0" smtClean="0"/>
              <a:t>Participated in religious ceremonies</a:t>
            </a:r>
          </a:p>
          <a:p>
            <a:pPr lvl="1"/>
            <a:r>
              <a:rPr lang="en-US" dirty="0" smtClean="0"/>
              <a:t>Rode a bull around Memphis</a:t>
            </a:r>
          </a:p>
          <a:p>
            <a:pPr lvl="1"/>
            <a:r>
              <a:rPr lang="en-US" dirty="0" smtClean="0"/>
              <a:t>Cut the first ripened grain</a:t>
            </a:r>
            <a:endParaRPr lang="en-US" dirty="0"/>
          </a:p>
        </p:txBody>
      </p:sp>
      <p:pic>
        <p:nvPicPr>
          <p:cNvPr id="3074" name="Picture 2" descr="Image result for pharaoh son of 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48" y="1108514"/>
            <a:ext cx="3946665" cy="51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Worshiped many gods and goddesses  </a:t>
            </a:r>
          </a:p>
          <a:p>
            <a:r>
              <a:rPr lang="en-US" dirty="0" smtClean="0"/>
              <a:t>Most crucial:</a:t>
            </a:r>
            <a:endParaRPr lang="en-US" dirty="0"/>
          </a:p>
          <a:p>
            <a:pPr lvl="1"/>
            <a:r>
              <a:rPr lang="en-US" dirty="0" smtClean="0"/>
              <a:t>Ra – Sun</a:t>
            </a:r>
          </a:p>
          <a:p>
            <a:pPr lvl="1"/>
            <a:r>
              <a:rPr lang="en-US" dirty="0" err="1" smtClean="0"/>
              <a:t>Happi</a:t>
            </a:r>
            <a:r>
              <a:rPr lang="en-US" dirty="0" smtClean="0"/>
              <a:t> – river</a:t>
            </a:r>
          </a:p>
          <a:p>
            <a:r>
              <a:rPr lang="en-US" dirty="0" smtClean="0"/>
              <a:t>World of the Dead:</a:t>
            </a:r>
          </a:p>
          <a:p>
            <a:pPr lvl="1"/>
            <a:r>
              <a:rPr lang="en-US" dirty="0" smtClean="0"/>
              <a:t>Osiris – laws and farming</a:t>
            </a:r>
          </a:p>
          <a:p>
            <a:pPr lvl="1"/>
            <a:r>
              <a:rPr lang="en-US" dirty="0" smtClean="0"/>
              <a:t>Isis – wife and mother</a:t>
            </a:r>
          </a:p>
          <a:p>
            <a:endParaRPr lang="en-US" dirty="0"/>
          </a:p>
          <a:p>
            <a:r>
              <a:rPr lang="en-US" dirty="0" err="1" smtClean="0"/>
              <a:t>Toth</a:t>
            </a:r>
            <a:r>
              <a:rPr lang="en-US" dirty="0" smtClean="0"/>
              <a:t> - learning</a:t>
            </a:r>
            <a:endParaRPr lang="en-US" dirty="0"/>
          </a:p>
        </p:txBody>
      </p:sp>
      <p:pic>
        <p:nvPicPr>
          <p:cNvPr id="4098" name="Picture 2" descr="Image result for egyptian go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03" y="1853248"/>
            <a:ext cx="6561173" cy="37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Amon</a:t>
            </a:r>
            <a:endParaRPr lang="en-US" dirty="0"/>
          </a:p>
        </p:txBody>
      </p:sp>
      <p:pic>
        <p:nvPicPr>
          <p:cNvPr id="4" name="Content Placeholder 3" descr="Amu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1" y="1752600"/>
            <a:ext cx="2144233" cy="3810000"/>
          </a:xfrm>
        </p:spPr>
      </p:pic>
      <p:sp>
        <p:nvSpPr>
          <p:cNvPr id="5" name="TextBox 4"/>
          <p:cNvSpPr txBox="1"/>
          <p:nvPr/>
        </p:nvSpPr>
        <p:spPr>
          <a:xfrm>
            <a:off x="4419600" y="2209800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/>
              <a:t>Amon </a:t>
            </a:r>
            <a:r>
              <a:rPr lang="en-US" sz="2400" b="1" dirty="0"/>
              <a:t>was one of the most powerful gods in ancient Egypt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He was the god of the city-state of Thebes.</a:t>
            </a: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When combined with Ra, he was then called Amon-Ra.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Anubis</a:t>
            </a:r>
            <a:endParaRPr lang="en-US" dirty="0"/>
          </a:p>
        </p:txBody>
      </p:sp>
      <p:pic>
        <p:nvPicPr>
          <p:cNvPr id="4" name="Content Placeholder 3" descr="http://www.ancientegypt.co.uk/gods/explore/images/anubis.gif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676400"/>
            <a:ext cx="2686844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676400"/>
            <a:ext cx="525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God of embalming and the dead</a:t>
            </a: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Since </a:t>
            </a:r>
            <a:r>
              <a:rPr lang="en-US" sz="2400" b="1" dirty="0"/>
              <a:t>jackals were often seen in cemeteries, the ancient Egyptians believed that Anubis watched over the dead</a:t>
            </a:r>
            <a:r>
              <a:rPr lang="en-US" sz="2400" b="1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Anubis </a:t>
            </a:r>
            <a:r>
              <a:rPr lang="en-US" sz="2400" b="1" dirty="0"/>
              <a:t>was the god who watched over the process </a:t>
            </a:r>
            <a:r>
              <a:rPr lang="en-US" sz="2400" b="1" dirty="0"/>
              <a:t>of mummifying people when </a:t>
            </a:r>
            <a:r>
              <a:rPr lang="en-US" sz="2400" b="1" dirty="0"/>
              <a:t>they died</a:t>
            </a:r>
            <a:r>
              <a:rPr lang="en-US" sz="2400" b="1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</a:t>
            </a:r>
            <a:endParaRPr lang="en-US" dirty="0"/>
          </a:p>
        </p:txBody>
      </p:sp>
      <p:pic>
        <p:nvPicPr>
          <p:cNvPr id="4" name="Content Placeholder 3" descr="http://www.ancientegypt.co.uk/gods/explore/images/rahora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1"/>
            <a:ext cx="1772444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19050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Ra was the sun god. 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He was the most important god of the ancient Egyptians.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The ancient Egyptians believed that Ra was swallowed every night by the sky goddess Nut, and was reborn every morning.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10283</TotalTime>
  <Words>644</Words>
  <Application>Microsoft Office PowerPoint</Application>
  <PresentationFormat>Widescreen</PresentationFormat>
  <Paragraphs>167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Life in Ancient Egypt</vt:lpstr>
      <vt:lpstr>Early Rulers</vt:lpstr>
      <vt:lpstr>Political Leader</vt:lpstr>
      <vt:lpstr>PowerPoint Presentation</vt:lpstr>
      <vt:lpstr>Religious Leader</vt:lpstr>
      <vt:lpstr>Religion</vt:lpstr>
      <vt:lpstr>Amon</vt:lpstr>
      <vt:lpstr>Anubis</vt:lpstr>
      <vt:lpstr>Ra</vt:lpstr>
      <vt:lpstr>Sobek</vt:lpstr>
      <vt:lpstr>Afterlife</vt:lpstr>
      <vt:lpstr>PowerPoint Presentation</vt:lpstr>
      <vt:lpstr>PowerPoint Presentation</vt:lpstr>
      <vt:lpstr>PowerPoint Presentation</vt:lpstr>
      <vt:lpstr>PowerPoint Presentation</vt:lpstr>
      <vt:lpstr>Medical Skills</vt:lpstr>
      <vt:lpstr>Pyramids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Pyramid</vt:lpstr>
      <vt:lpstr>Social Groups</vt:lpstr>
      <vt:lpstr>Life</vt:lpstr>
      <vt:lpstr>PowerPoint Presentation</vt:lpstr>
      <vt:lpstr>Families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Meyers</dc:creator>
  <cp:lastModifiedBy>Nick Meyers</cp:lastModifiedBy>
  <cp:revision>19</cp:revision>
  <dcterms:created xsi:type="dcterms:W3CDTF">2019-11-06T12:55:54Z</dcterms:created>
  <dcterms:modified xsi:type="dcterms:W3CDTF">2019-11-13T16:19:21Z</dcterms:modified>
</cp:coreProperties>
</file>