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75" r:id="rId3"/>
    <p:sldId id="257" r:id="rId4"/>
    <p:sldId id="274" r:id="rId5"/>
    <p:sldId id="273" r:id="rId6"/>
    <p:sldId id="258" r:id="rId7"/>
    <p:sldId id="276" r:id="rId8"/>
    <p:sldId id="259" r:id="rId9"/>
    <p:sldId id="277" r:id="rId10"/>
    <p:sldId id="260" r:id="rId11"/>
    <p:sldId id="278" r:id="rId12"/>
    <p:sldId id="261" r:id="rId13"/>
    <p:sldId id="262" r:id="rId14"/>
    <p:sldId id="263" r:id="rId15"/>
    <p:sldId id="264" r:id="rId16"/>
    <p:sldId id="265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6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0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2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2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8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0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1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7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9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Nile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5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by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Delta – fan-shaped area of silt at river mouth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Sahara Desert</a:t>
            </a:r>
          </a:p>
          <a:p>
            <a:r>
              <a:rPr lang="en-US" dirty="0" smtClean="0"/>
              <a:t>Libyan Desert</a:t>
            </a:r>
          </a:p>
          <a:p>
            <a:r>
              <a:rPr lang="en-US" dirty="0" smtClean="0"/>
              <a:t>Eastern Desert</a:t>
            </a:r>
          </a:p>
          <a:p>
            <a:endParaRPr lang="en-US" dirty="0"/>
          </a:p>
          <a:p>
            <a:r>
              <a:rPr lang="en-US" dirty="0" smtClean="0"/>
              <a:t>“Red Land” – intense heat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Kept Egypt isolated from invaders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nile del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09" y="1152983"/>
            <a:ext cx="4645973" cy="46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3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north africa desert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0" y="1008882"/>
            <a:ext cx="6996606" cy="52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Civilization developed peacefully do to protection from the land</a:t>
            </a:r>
          </a:p>
          <a:p>
            <a:endParaRPr lang="en-US" dirty="0"/>
          </a:p>
          <a:p>
            <a:r>
              <a:rPr lang="en-US" dirty="0" smtClean="0"/>
              <a:t>Mesopotamia lacked this advantage</a:t>
            </a:r>
            <a:endParaRPr lang="en-US" dirty="0"/>
          </a:p>
        </p:txBody>
      </p:sp>
      <p:pic>
        <p:nvPicPr>
          <p:cNvPr id="5" name="Picture 2" descr="Image result for the nile river valley civi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64" y="703532"/>
            <a:ext cx="4134070" cy="55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0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773229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Mediterranean Sea and Red Sea – allowed for trade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north africa and southwest asia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8" y="1586337"/>
            <a:ext cx="7303378" cy="38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8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Predictable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Seasonal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Silt – fertile soil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4" name="Picture 2" descr="Image result for nile river flooding ancient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09" y="1513592"/>
            <a:ext cx="6754847" cy="44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5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Shadoof</a:t>
            </a:r>
            <a:r>
              <a:rPr lang="en-US" dirty="0" smtClean="0">
                <a:solidFill>
                  <a:srgbClr val="FFC000"/>
                </a:solidFill>
              </a:rPr>
              <a:t> – bucket attached  to a pole used to transfer water to storage basins</a:t>
            </a:r>
          </a:p>
          <a:p>
            <a:endParaRPr lang="en-US" dirty="0"/>
          </a:p>
          <a:p>
            <a:r>
              <a:rPr lang="en-US" dirty="0" smtClean="0"/>
              <a:t>During the dry season</a:t>
            </a:r>
            <a:endParaRPr lang="en-US" dirty="0"/>
          </a:p>
        </p:txBody>
      </p:sp>
      <p:pic>
        <p:nvPicPr>
          <p:cNvPr id="14338" name="Picture 2" descr="Image result for shadoof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58" y="1501484"/>
            <a:ext cx="5135681" cy="41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Papyrus – a reed plant that grew wild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Rope, baskets, rafts, paper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papyrus plant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96" y="1568495"/>
            <a:ext cx="4574470" cy="45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5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paper papyrus plant egy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0" y="1287843"/>
            <a:ext cx="3512157" cy="44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papyrus r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1287843"/>
            <a:ext cx="6050951" cy="44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Hieroglyphics – combination of pictures and sound symbols</a:t>
            </a:r>
          </a:p>
          <a:p>
            <a:endParaRPr lang="en-US" dirty="0"/>
          </a:p>
          <a:p>
            <a:r>
              <a:rPr lang="en-US" dirty="0" smtClean="0"/>
              <a:t>Scribes were able to read</a:t>
            </a:r>
          </a:p>
          <a:p>
            <a:endParaRPr lang="en-US" dirty="0"/>
          </a:p>
          <a:p>
            <a:r>
              <a:rPr lang="en-US" dirty="0" smtClean="0"/>
              <a:t>Wrote on papyrus</a:t>
            </a:r>
          </a:p>
          <a:p>
            <a:endParaRPr lang="en-US" dirty="0"/>
          </a:p>
          <a:p>
            <a:r>
              <a:rPr lang="en-US" dirty="0" smtClean="0"/>
              <a:t>Carved onto walls</a:t>
            </a:r>
            <a:endParaRPr lang="en-US" dirty="0"/>
          </a:p>
        </p:txBody>
      </p:sp>
      <p:pic>
        <p:nvPicPr>
          <p:cNvPr id="17410" name="Picture 2" descr="Image result for hieroglyph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83" y="1853248"/>
            <a:ext cx="6463268" cy="36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712891"/>
            <a:ext cx="3023571" cy="4543448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Nubia – south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Mesopotamia – northeast</a:t>
            </a:r>
          </a:p>
          <a:p>
            <a:endParaRPr lang="en-US" dirty="0"/>
          </a:p>
          <a:p>
            <a:r>
              <a:rPr lang="en-US" dirty="0" smtClean="0"/>
              <a:t>Caravan traders learned of other ways of life</a:t>
            </a:r>
            <a:endParaRPr lang="en-US" dirty="0"/>
          </a:p>
        </p:txBody>
      </p:sp>
      <p:pic>
        <p:nvPicPr>
          <p:cNvPr id="1026" name="Picture 2" descr="Image result for ancient egypt trad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83" y="1519707"/>
            <a:ext cx="7578629" cy="39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5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orth africa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" y="578728"/>
            <a:ext cx="12150793" cy="55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2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need for government:</a:t>
            </a:r>
          </a:p>
          <a:p>
            <a:endParaRPr lang="en-US" dirty="0"/>
          </a:p>
          <a:p>
            <a:r>
              <a:rPr lang="en-US" dirty="0" smtClean="0"/>
              <a:t>Oversee construction of dams for irrigation</a:t>
            </a:r>
          </a:p>
          <a:p>
            <a:r>
              <a:rPr lang="en-US" dirty="0" smtClean="0"/>
              <a:t>Storing and distributing grains</a:t>
            </a:r>
          </a:p>
          <a:p>
            <a:r>
              <a:rPr lang="en-US" dirty="0" smtClean="0"/>
              <a:t>Conflict over 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Groups of villages formed kingdoms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ancient egyptian vill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416655"/>
            <a:ext cx="5817180" cy="43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1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4000 B.C.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2 Kingdoms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Upper Egypt – South-central part of Valley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Lower Egypt - Delta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ancient egypt 2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2" y="452718"/>
            <a:ext cx="5141355" cy="59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5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King of Upper Egypt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Conquered Lower Egypt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Married a princess – unified kingdoms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ancient egypt narm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025504"/>
            <a:ext cx="4999892" cy="5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Memphis – capital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Dynasty – line of rulers from one family</a:t>
            </a:r>
          </a:p>
          <a:p>
            <a:endParaRPr lang="en-US" dirty="0"/>
          </a:p>
        </p:txBody>
      </p:sp>
      <p:pic>
        <p:nvPicPr>
          <p:cNvPr id="6146" name="Picture 2" descr="Image result for ancient egypt memphi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909593"/>
            <a:ext cx="5263720" cy="52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6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Between 3100 B.C. – 332 B.C. </a:t>
            </a:r>
          </a:p>
          <a:p>
            <a:pPr lvl="1"/>
            <a:r>
              <a:rPr lang="en-US" dirty="0" smtClean="0"/>
              <a:t>30 dynasties ruled Egypt</a:t>
            </a:r>
          </a:p>
          <a:p>
            <a:endParaRPr lang="en-US" dirty="0"/>
          </a:p>
          <a:p>
            <a:r>
              <a:rPr lang="en-US" dirty="0" smtClean="0"/>
              <a:t>3 Time Periods</a:t>
            </a:r>
          </a:p>
          <a:p>
            <a:pPr lvl="1"/>
            <a:r>
              <a:rPr lang="en-US" dirty="0" smtClean="0"/>
              <a:t>Old Kingdom</a:t>
            </a:r>
          </a:p>
          <a:p>
            <a:pPr lvl="1"/>
            <a:r>
              <a:rPr lang="en-US" dirty="0" smtClean="0"/>
              <a:t>Middle Kingdom</a:t>
            </a:r>
          </a:p>
          <a:p>
            <a:pPr lvl="1"/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2050" name="Picture 2" descr="Image result for ancient egyptian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10" y="1733200"/>
            <a:ext cx="6268434" cy="47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8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Nile River Valley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48497"/>
            <a:ext cx="4396339" cy="46078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Egypt – North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Kemet – “black land”, fertile soils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Kush - South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8" name="Picture 4" descr="Image result for the nile river valley civi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55" y="1362282"/>
            <a:ext cx="2551021" cy="52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1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e nile river valley civiliz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35" y="128744"/>
            <a:ext cx="4969219" cy="66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4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the nile river valley civiliz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55" y="0"/>
            <a:ext cx="9116075" cy="68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6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Dry climate – allowed for many structures to survive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Nile – drinking, bathing, crops</a:t>
            </a:r>
          </a:p>
          <a:p>
            <a:endParaRPr lang="en-US" dirty="0"/>
          </a:p>
          <a:p>
            <a:r>
              <a:rPr lang="en-US" dirty="0" smtClean="0"/>
              <a:t>“Creator of all good”</a:t>
            </a:r>
            <a:endParaRPr lang="en-US" dirty="0"/>
          </a:p>
        </p:txBody>
      </p:sp>
      <p:pic>
        <p:nvPicPr>
          <p:cNvPr id="5122" name="Picture 2" descr="Image result for nile r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27" y="349687"/>
            <a:ext cx="3468943" cy="63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9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nile ri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5" y="2583995"/>
            <a:ext cx="4395787" cy="24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ile r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5" y="2365053"/>
            <a:ext cx="6052631" cy="28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1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World longest river</a:t>
            </a:r>
          </a:p>
          <a:p>
            <a:pPr lvl="1"/>
            <a:r>
              <a:rPr lang="en-US" dirty="0" smtClean="0"/>
              <a:t>4,000 miles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Blue Nile and White Nile feed into it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Cataracts – waterfall or rapids in river</a:t>
            </a:r>
          </a:p>
          <a:p>
            <a:pPr lvl="1"/>
            <a:r>
              <a:rPr lang="en-US" dirty="0" smtClean="0"/>
              <a:t>Difficult for travel</a:t>
            </a:r>
            <a:endParaRPr lang="en-US" dirty="0"/>
          </a:p>
        </p:txBody>
      </p:sp>
      <p:pic>
        <p:nvPicPr>
          <p:cNvPr id="7170" name="Picture 2" descr="Image result for nile river catara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4" y="452718"/>
            <a:ext cx="3004242" cy="62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6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nile river catarac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417512"/>
            <a:ext cx="4664695" cy="2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ile river cataracts waterf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78" y="2070053"/>
            <a:ext cx="4395788" cy="28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7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284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The Nile River</vt:lpstr>
      <vt:lpstr>PowerPoint Presentation</vt:lpstr>
      <vt:lpstr>Nile River Valley Civilizations</vt:lpstr>
      <vt:lpstr>PowerPoint Presentation</vt:lpstr>
      <vt:lpstr>PowerPoint Presentation</vt:lpstr>
      <vt:lpstr>The River</vt:lpstr>
      <vt:lpstr>PowerPoint Presentation</vt:lpstr>
      <vt:lpstr>PowerPoint Presentation</vt:lpstr>
      <vt:lpstr>PowerPoint Presentation</vt:lpstr>
      <vt:lpstr>Land by the Nile</vt:lpstr>
      <vt:lpstr>PowerPoint Presentation</vt:lpstr>
      <vt:lpstr>PowerPoint Presentation</vt:lpstr>
      <vt:lpstr>PowerPoint Presentation</vt:lpstr>
      <vt:lpstr>Floods</vt:lpstr>
      <vt:lpstr>Farming</vt:lpstr>
      <vt:lpstr>PowerPoint Presentation</vt:lpstr>
      <vt:lpstr>PowerPoint Presentation</vt:lpstr>
      <vt:lpstr>Writing</vt:lpstr>
      <vt:lpstr>Trade</vt:lpstr>
      <vt:lpstr>Kingdoms</vt:lpstr>
      <vt:lpstr>PowerPoint Presentation</vt:lpstr>
      <vt:lpstr>Narmer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Nile River</dc:title>
  <dc:creator>Beth Meyers</dc:creator>
  <cp:lastModifiedBy>Nick Meyers</cp:lastModifiedBy>
  <cp:revision>3</cp:revision>
  <dcterms:created xsi:type="dcterms:W3CDTF">2019-11-03T22:49:38Z</dcterms:created>
  <dcterms:modified xsi:type="dcterms:W3CDTF">2019-11-04T12:57:22Z</dcterms:modified>
</cp:coreProperties>
</file>