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4" r:id="rId11"/>
    <p:sldId id="265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4A4CF-9416-4D2F-B558-E4A3947247CB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4B70-272B-4124-A57F-E7244FCA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7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Mesopotamian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Hammurabi’s Code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Assyrian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963079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900 B.C.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Army began to take over Mesopotamia with their powerful military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assyr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037" y="1977881"/>
            <a:ext cx="7535909" cy="39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382627" cy="4195763"/>
          </a:xfrm>
        </p:spPr>
        <p:txBody>
          <a:bodyPr/>
          <a:lstStyle/>
          <a:p>
            <a:r>
              <a:rPr lang="en-US" dirty="0" smtClean="0"/>
              <a:t>50,000 soldiers</a:t>
            </a:r>
          </a:p>
          <a:p>
            <a:endParaRPr lang="en-US" dirty="0"/>
          </a:p>
          <a:p>
            <a:r>
              <a:rPr lang="en-US" dirty="0" smtClean="0"/>
              <a:t>Infantry, cavalry, horse soldier, charioteers</a:t>
            </a:r>
          </a:p>
          <a:p>
            <a:endParaRPr lang="en-US" dirty="0"/>
          </a:p>
          <a:p>
            <a:r>
              <a:rPr lang="en-US" dirty="0" smtClean="0"/>
              <a:t>Slingshots, bows, spears</a:t>
            </a:r>
            <a:endParaRPr lang="en-US" dirty="0"/>
          </a:p>
        </p:txBody>
      </p:sp>
      <p:pic>
        <p:nvPicPr>
          <p:cNvPr id="10242" name="Picture 2" descr="Image result for assyrians ar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89" y="452718"/>
            <a:ext cx="4977970" cy="59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511719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Tribute – forced payment from conquered people</a:t>
            </a:r>
          </a:p>
          <a:p>
            <a:endParaRPr lang="en-US" dirty="0"/>
          </a:p>
          <a:p>
            <a:r>
              <a:rPr lang="en-US" dirty="0" smtClean="0"/>
              <a:t>Stories of brutality spread</a:t>
            </a:r>
          </a:p>
          <a:p>
            <a:endParaRPr lang="en-US" dirty="0"/>
          </a:p>
          <a:p>
            <a:r>
              <a:rPr lang="en-US" dirty="0" smtClean="0"/>
              <a:t>Army would sometime surrender without a fight</a:t>
            </a:r>
            <a:endParaRPr lang="en-US" dirty="0"/>
          </a:p>
        </p:txBody>
      </p:sp>
      <p:pic>
        <p:nvPicPr>
          <p:cNvPr id="11266" name="Picture 2" descr="Image result for assyrians tribu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4" y="1339862"/>
            <a:ext cx="6186841" cy="49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931267" cy="41957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Hittites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- People from the north that had mastered iron production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Assyrian learned from their technology</a:t>
            </a:r>
          </a:p>
          <a:p>
            <a:pPr lvl="1"/>
            <a:r>
              <a:rPr lang="en-US" dirty="0" smtClean="0"/>
              <a:t>Weapons</a:t>
            </a:r>
            <a:endParaRPr lang="en-US" dirty="0"/>
          </a:p>
        </p:txBody>
      </p:sp>
      <p:pic>
        <p:nvPicPr>
          <p:cNvPr id="12290" name="Picture 2" descr="Image result for Hitti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961651"/>
            <a:ext cx="5203898" cy="371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0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Nineveh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– capital located along Tigris River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Provinces – political districts within the empire</a:t>
            </a:r>
          </a:p>
          <a:p>
            <a:endParaRPr lang="en-US" dirty="0"/>
          </a:p>
          <a:p>
            <a:r>
              <a:rPr lang="en-US" dirty="0" smtClean="0"/>
              <a:t>The King chose people to govern each district</a:t>
            </a:r>
            <a:endParaRPr lang="en-US" dirty="0"/>
          </a:p>
        </p:txBody>
      </p:sp>
      <p:pic>
        <p:nvPicPr>
          <p:cNvPr id="13314" name="Picture 2" descr="Image result for Nineve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58" y="1853248"/>
            <a:ext cx="6153770" cy="42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Chaldean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 new empire</a:t>
            </a:r>
          </a:p>
          <a:p>
            <a:endParaRPr lang="en-US" dirty="0"/>
          </a:p>
          <a:p>
            <a:r>
              <a:rPr lang="en-US" dirty="0" smtClean="0"/>
              <a:t>650 B.C. – fighting over who would be the next Assyrian leader allowed the next group to take power</a:t>
            </a:r>
          </a:p>
          <a:p>
            <a:endParaRPr lang="en-US" dirty="0"/>
          </a:p>
          <a:p>
            <a:r>
              <a:rPr lang="en-US" dirty="0" smtClean="0"/>
              <a:t>At one  time these people were under the control the Assyrians</a:t>
            </a:r>
            <a:endParaRPr lang="en-US" dirty="0"/>
          </a:p>
        </p:txBody>
      </p:sp>
      <p:pic>
        <p:nvPicPr>
          <p:cNvPr id="14338" name="Picture 2" descr="Image result for chaldean anci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42" y="2055813"/>
            <a:ext cx="4312654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140772"/>
            <a:ext cx="4396339" cy="4115566"/>
          </a:xfrm>
        </p:spPr>
        <p:txBody>
          <a:bodyPr/>
          <a:lstStyle/>
          <a:p>
            <a:r>
              <a:rPr lang="en-US" dirty="0" err="1" smtClean="0">
                <a:solidFill>
                  <a:srgbClr val="FFC000"/>
                </a:solidFill>
              </a:rPr>
              <a:t>Nabopolassar</a:t>
            </a:r>
            <a:r>
              <a:rPr lang="en-US" dirty="0" smtClean="0">
                <a:solidFill>
                  <a:srgbClr val="FFC000"/>
                </a:solidFill>
              </a:rPr>
              <a:t> – Chaldean king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Led a revolution against the Assyrians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Nebuchadnezzar – king’s son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Started a new empire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4" name="Picture 4" descr="Image result for Nebuchadnezz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248348"/>
            <a:ext cx="6179491" cy="32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716114" cy="4195763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Babylon </a:t>
            </a:r>
            <a:r>
              <a:rPr lang="en-US" dirty="0">
                <a:solidFill>
                  <a:srgbClr val="FFC000"/>
                </a:solidFill>
              </a:rPr>
              <a:t>became the new </a:t>
            </a:r>
            <a:r>
              <a:rPr lang="en-US" dirty="0" smtClean="0">
                <a:solidFill>
                  <a:srgbClr val="FFC000"/>
                </a:solidFill>
              </a:rPr>
              <a:t>capital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16386" name="Picture 2" descr="Image result for Baby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4" y="1853248"/>
            <a:ext cx="6458939" cy="36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Sumer’s city-states were weakened by conflict</a:t>
            </a:r>
          </a:p>
          <a:p>
            <a:pPr lvl="1"/>
            <a:r>
              <a:rPr lang="en-US" dirty="0" smtClean="0"/>
              <a:t>2400 B.C.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Kingdoms rose in N. Mesopotamia</a:t>
            </a:r>
          </a:p>
          <a:p>
            <a:endParaRPr lang="en-US" dirty="0"/>
          </a:p>
          <a:p>
            <a:r>
              <a:rPr lang="en-US" dirty="0" smtClean="0"/>
              <a:t>These rulers built empires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Empire – large territory governed by one ruler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mesopotam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84" y="1357854"/>
            <a:ext cx="5514000" cy="489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253535" cy="4195763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Became </a:t>
            </a:r>
            <a:r>
              <a:rPr lang="en-US" dirty="0">
                <a:solidFill>
                  <a:srgbClr val="FFC000"/>
                </a:solidFill>
              </a:rPr>
              <a:t>the largest and richest city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Trade route between Mediterranean Sea and Persian Gulf</a:t>
            </a:r>
          </a:p>
          <a:p>
            <a:endParaRPr lang="en-US" dirty="0"/>
          </a:p>
        </p:txBody>
      </p:sp>
      <p:pic>
        <p:nvPicPr>
          <p:cNvPr id="20482" name="Picture 2" descr="Image result for babylon trade rout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64" y="1562378"/>
            <a:ext cx="7330398" cy="43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371869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Hanging Gardens – staircase located on ziggurat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One of the Seven Wonders of the Ancient World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7410" name="Picture 2" descr="Image result for Baby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62" y="2060575"/>
            <a:ext cx="6325065" cy="355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597780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Caravans – groups of merchants traveling together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Astronomers – studies space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8434" name="Picture 2" descr="Image result for Babylon carav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300070"/>
            <a:ext cx="4395788" cy="310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babylon astr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36" y="3559074"/>
            <a:ext cx="4757607" cy="30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Nebuchadnezzar died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539 B.C. – Persians took control</a:t>
            </a:r>
          </a:p>
          <a:p>
            <a:endParaRPr lang="en-US" dirty="0"/>
          </a:p>
          <a:p>
            <a:r>
              <a:rPr lang="en-US" dirty="0" smtClean="0"/>
              <a:t>Kept much of the same culture</a:t>
            </a:r>
            <a:endParaRPr lang="en-US" dirty="0"/>
          </a:p>
        </p:txBody>
      </p:sp>
      <p:pic>
        <p:nvPicPr>
          <p:cNvPr id="19458" name="Picture 2" descr="Image result for babylon falls to per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633967"/>
            <a:ext cx="6000055" cy="38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12433"/>
            <a:ext cx="4396339" cy="4943905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Akkad – kingdom in the North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Sargon – ruler of the Akkadians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Image result for Akk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45" y="1475713"/>
            <a:ext cx="6051194" cy="452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ar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76" y="3033656"/>
            <a:ext cx="3234267" cy="357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398495"/>
            <a:ext cx="4396339" cy="485784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</a:rPr>
              <a:t>Conquered all of the city-states in Sumer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First </a:t>
            </a:r>
            <a:r>
              <a:rPr lang="en-US" dirty="0" smtClean="0">
                <a:solidFill>
                  <a:srgbClr val="FFC000"/>
                </a:solidFill>
              </a:rPr>
              <a:t>empire</a:t>
            </a:r>
          </a:p>
          <a:p>
            <a:pPr lvl="1"/>
            <a:r>
              <a:rPr lang="en-US" dirty="0" smtClean="0"/>
              <a:t>2340 B.C.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Eventually </a:t>
            </a:r>
            <a:r>
              <a:rPr lang="en-US" dirty="0"/>
              <a:t>his empire included all of Mesopotamia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Empire lasted for over 200 years</a:t>
            </a:r>
            <a:endParaRPr lang="en-US" dirty="0"/>
          </a:p>
        </p:txBody>
      </p:sp>
      <p:pic>
        <p:nvPicPr>
          <p:cNvPr id="3074" name="Picture 2" descr="Image result for akkad empi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48" y="1853248"/>
            <a:ext cx="5833294" cy="396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Hammurabi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Amorites – lived in a region west of Mesopotamia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Conquered Mesopotamia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Babylon was the greatest city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baby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51" y="1648327"/>
            <a:ext cx="5188019" cy="39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Hammurabi – Babylonian King</a:t>
            </a:r>
          </a:p>
          <a:p>
            <a:endParaRPr lang="en-US" dirty="0"/>
          </a:p>
          <a:p>
            <a:r>
              <a:rPr lang="en-US" dirty="0" smtClean="0"/>
              <a:t>He began conquering cities controlled by the Amorites</a:t>
            </a:r>
          </a:p>
          <a:p>
            <a:endParaRPr lang="en-US" dirty="0"/>
          </a:p>
          <a:p>
            <a:r>
              <a:rPr lang="en-US" dirty="0" smtClean="0"/>
              <a:t>1800 B.C.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Babylonian Empire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hammurab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27" y="1624759"/>
            <a:ext cx="6546200" cy="43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6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Hammurabi’s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Laws that were posted for all to see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Listed crime and punishment for each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“An eye for an eye”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The punishment should match the crime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hammurabi's co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97" y="1468825"/>
            <a:ext cx="4797402" cy="448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code of hammurab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78" y="638205"/>
            <a:ext cx="7654773" cy="57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code of hammurabi law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5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10067</TotalTime>
  <Words>346</Words>
  <Application>Microsoft Office PowerPoint</Application>
  <PresentationFormat>Widescreen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Mesopotamian Empires</vt:lpstr>
      <vt:lpstr>The First Empires</vt:lpstr>
      <vt:lpstr>Sargon</vt:lpstr>
      <vt:lpstr>PowerPoint Presentation</vt:lpstr>
      <vt:lpstr>Hammurabi</vt:lpstr>
      <vt:lpstr>PowerPoint Presentation</vt:lpstr>
      <vt:lpstr>Hammurabi’s Code</vt:lpstr>
      <vt:lpstr>PowerPoint Presentation</vt:lpstr>
      <vt:lpstr>PowerPoint Presentation</vt:lpstr>
      <vt:lpstr>Hammurabi’s Code Sheet</vt:lpstr>
      <vt:lpstr>PART 2</vt:lpstr>
      <vt:lpstr>Assyrian Empire</vt:lpstr>
      <vt:lpstr>PowerPoint Presentation</vt:lpstr>
      <vt:lpstr>PowerPoint Presentation</vt:lpstr>
      <vt:lpstr>PowerPoint Presentation</vt:lpstr>
      <vt:lpstr>PowerPoint Presentation</vt:lpstr>
      <vt:lpstr>Chaldean Empire</vt:lpstr>
      <vt:lpstr>PowerPoint Presentation</vt:lpstr>
      <vt:lpstr>Babylon</vt:lpstr>
      <vt:lpstr>PowerPoint Presentation</vt:lpstr>
      <vt:lpstr>PowerPoint Presentation</vt:lpstr>
      <vt:lpstr>PowerPoint Presentation</vt:lpstr>
      <vt:lpstr>Fall of the Empire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Mesopotamian Empires</dc:title>
  <dc:creator>Nick Meyers</dc:creator>
  <cp:lastModifiedBy>Nick Meyers</cp:lastModifiedBy>
  <cp:revision>23</cp:revision>
  <cp:lastPrinted>2019-10-24T18:28:06Z</cp:lastPrinted>
  <dcterms:created xsi:type="dcterms:W3CDTF">2019-10-17T18:46:50Z</dcterms:created>
  <dcterms:modified xsi:type="dcterms:W3CDTF">2019-10-24T18:34:16Z</dcterms:modified>
</cp:coreProperties>
</file>