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63" r:id="rId11"/>
    <p:sldId id="264" r:id="rId12"/>
    <p:sldId id="265" r:id="rId13"/>
    <p:sldId id="266" r:id="rId14"/>
    <p:sldId id="267" r:id="rId15"/>
    <p:sldId id="274" r:id="rId16"/>
    <p:sldId id="268" r:id="rId17"/>
    <p:sldId id="269" r:id="rId18"/>
    <p:sldId id="270" r:id="rId19"/>
    <p:sldId id="271" r:id="rId20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941F5-AE39-4DFB-B4F6-D6190AEFC22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3755F-6934-4193-859D-1503B997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1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Hunter - Gatherers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3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Clothes from animal skins</a:t>
            </a:r>
          </a:p>
          <a:p>
            <a:endParaRPr lang="en-US" dirty="0"/>
          </a:p>
          <a:p>
            <a:r>
              <a:rPr lang="en-US" dirty="0" smtClean="0"/>
              <a:t>Natural shelters</a:t>
            </a:r>
          </a:p>
          <a:p>
            <a:endParaRPr lang="en-US" dirty="0"/>
          </a:p>
          <a:p>
            <a:r>
              <a:rPr lang="en-US" dirty="0" smtClean="0"/>
              <a:t>Tents – skins, brush, wood</a:t>
            </a:r>
          </a:p>
          <a:p>
            <a:endParaRPr lang="en-US" dirty="0"/>
          </a:p>
          <a:p>
            <a:r>
              <a:rPr lang="en-US" dirty="0" smtClean="0"/>
              <a:t>Wooly mammoth bones for frames</a:t>
            </a:r>
            <a:endParaRPr lang="en-US" dirty="0"/>
          </a:p>
        </p:txBody>
      </p:sp>
      <p:pic>
        <p:nvPicPr>
          <p:cNvPr id="9218" name="Picture 2" descr="Image result for early man shel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92" y="452718"/>
            <a:ext cx="4576862" cy="31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early man she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02" y="3743661"/>
            <a:ext cx="2722042" cy="297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0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Warmth</a:t>
            </a:r>
          </a:p>
          <a:p>
            <a:endParaRPr lang="en-US" dirty="0" smtClean="0"/>
          </a:p>
          <a:p>
            <a:r>
              <a:rPr lang="en-US" dirty="0" smtClean="0"/>
              <a:t>Light</a:t>
            </a:r>
          </a:p>
          <a:p>
            <a:endParaRPr lang="en-US" dirty="0" smtClean="0"/>
          </a:p>
          <a:p>
            <a:r>
              <a:rPr lang="en-US" dirty="0" smtClean="0"/>
              <a:t>Scare animals</a:t>
            </a:r>
          </a:p>
          <a:p>
            <a:endParaRPr lang="en-US" dirty="0" smtClean="0"/>
          </a:p>
          <a:p>
            <a:r>
              <a:rPr lang="en-US" dirty="0" smtClean="0"/>
              <a:t>Cook – easier to digest and tastes better</a:t>
            </a:r>
          </a:p>
          <a:p>
            <a:endParaRPr lang="en-US" dirty="0" smtClean="0"/>
          </a:p>
          <a:p>
            <a:r>
              <a:rPr lang="en-US" dirty="0" smtClean="0"/>
              <a:t>Smoked meats – preserved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Image result for early man f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004" y="2940126"/>
            <a:ext cx="3296053" cy="33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early man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20" y="633842"/>
            <a:ext cx="3435073" cy="35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2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898994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Rubbing sticks together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Iron pyrite – sparks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YOUTUBE - Primitive </a:t>
            </a:r>
            <a:r>
              <a:rPr lang="en-US" dirty="0"/>
              <a:t>Technology: Cord drill and Pump drill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iron pyrite for fire star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2" y="1508529"/>
            <a:ext cx="6208509" cy="42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4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Communicated first with sounds and gestures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Spoken language was constantly growing and changing</a:t>
            </a:r>
          </a:p>
          <a:p>
            <a:endParaRPr lang="en-US" dirty="0"/>
          </a:p>
          <a:p>
            <a:r>
              <a:rPr lang="en-US" dirty="0" smtClean="0"/>
              <a:t>New experiences = new words</a:t>
            </a:r>
            <a:endParaRPr lang="en-US" dirty="0"/>
          </a:p>
        </p:txBody>
      </p:sp>
      <p:pic>
        <p:nvPicPr>
          <p:cNvPr id="12290" name="Picture 2" descr="Image result for prehistoric langu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09" y="1665115"/>
            <a:ext cx="5759160" cy="44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2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Lascaux caves in France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Rock crushed with animal fat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Record of history</a:t>
            </a:r>
          </a:p>
          <a:p>
            <a:r>
              <a:rPr lang="en-US" dirty="0" smtClean="0"/>
              <a:t>Enjoyment</a:t>
            </a:r>
          </a:p>
          <a:p>
            <a:r>
              <a:rPr lang="en-US" dirty="0" smtClean="0"/>
              <a:t>Good luck</a:t>
            </a:r>
            <a:endParaRPr lang="en-US" dirty="0"/>
          </a:p>
        </p:txBody>
      </p:sp>
      <p:pic>
        <p:nvPicPr>
          <p:cNvPr id="13314" name="Picture 2" descr="Image result for Lascaux caves in 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62" y="1617354"/>
            <a:ext cx="6097924" cy="38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68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Lascaux caves in Fra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85" y="2056092"/>
            <a:ext cx="4395787" cy="29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Lascaux caves in 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0" y="2120654"/>
            <a:ext cx="4395788" cy="29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3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812933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Long periods of extreme cold that affected all of Earth</a:t>
            </a:r>
          </a:p>
          <a:p>
            <a:endParaRPr lang="en-US" dirty="0"/>
          </a:p>
          <a:p>
            <a:r>
              <a:rPr lang="en-US" dirty="0" smtClean="0"/>
              <a:t>Most recent – 100,000 years ago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Image result for ice age peri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060575"/>
            <a:ext cx="6472051" cy="35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0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Large glaciers grew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Ocean levels dropped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Image result for ice age peri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34" y="1042185"/>
            <a:ext cx="5277215" cy="4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15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Connected N. America to Asia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Allowed migration of people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410" name="Picture 2" descr="Image result for ice age land brid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660335"/>
            <a:ext cx="6151720" cy="36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7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Humans had to adapt to cold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te more fat</a:t>
            </a:r>
          </a:p>
          <a:p>
            <a:endParaRPr lang="en-US" dirty="0"/>
          </a:p>
          <a:p>
            <a:r>
              <a:rPr lang="en-US" dirty="0" smtClean="0"/>
              <a:t>Better shelters</a:t>
            </a:r>
          </a:p>
          <a:p>
            <a:endParaRPr lang="en-US" dirty="0"/>
          </a:p>
          <a:p>
            <a:r>
              <a:rPr lang="en-US" dirty="0" smtClean="0"/>
              <a:t>Fire</a:t>
            </a:r>
          </a:p>
          <a:p>
            <a:endParaRPr lang="en-US" dirty="0"/>
          </a:p>
          <a:p>
            <a:r>
              <a:rPr lang="en-US" dirty="0" smtClean="0"/>
              <a:t>Warm clothes</a:t>
            </a:r>
            <a:endParaRPr lang="en-US" dirty="0"/>
          </a:p>
        </p:txBody>
      </p:sp>
      <p:pic>
        <p:nvPicPr>
          <p:cNvPr id="18438" name="Picture 6" descr="Image result for ice age hum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306269"/>
            <a:ext cx="5804341" cy="33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1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Paleolithic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“Old Stone” - Greek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Stone Age – stones were used to make tools and weapons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2.5 millions years ago – 8000 B.C.</a:t>
            </a:r>
          </a:p>
          <a:p>
            <a:endParaRPr lang="en-US" dirty="0"/>
          </a:p>
          <a:p>
            <a:r>
              <a:rPr lang="en-US" dirty="0" smtClean="0"/>
              <a:t>4,500 earlier than recorded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Image result for stone 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945775"/>
            <a:ext cx="6073201" cy="41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40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Moved in search of food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Nomads – moved from place to place to survive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Groups (bands) of 20-30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early human b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254213"/>
            <a:ext cx="6462481" cy="265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2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Survived by hunting and gathering</a:t>
            </a:r>
          </a:p>
          <a:p>
            <a:endParaRPr lang="en-US" dirty="0"/>
          </a:p>
          <a:p>
            <a:r>
              <a:rPr lang="en-US" dirty="0" smtClean="0"/>
              <a:t>Bison, wild goats, reindeer, fish</a:t>
            </a:r>
          </a:p>
          <a:p>
            <a:endParaRPr lang="en-US" dirty="0"/>
          </a:p>
          <a:p>
            <a:r>
              <a:rPr lang="en-US" dirty="0" smtClean="0"/>
              <a:t>Nuts, berries, fruit, green plants, wild grains</a:t>
            </a:r>
            <a:endParaRPr lang="en-US" dirty="0"/>
          </a:p>
        </p:txBody>
      </p:sp>
      <p:pic>
        <p:nvPicPr>
          <p:cNvPr id="4098" name="Picture 2" descr="Image result for nomadic cave 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67" y="2163725"/>
            <a:ext cx="5838820" cy="35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9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Men – hunted </a:t>
            </a:r>
          </a:p>
          <a:p>
            <a:pPr lvl="1"/>
            <a:r>
              <a:rPr lang="en-US" dirty="0" smtClean="0"/>
              <a:t>Used clubs to drive animals off cliffs</a:t>
            </a:r>
          </a:p>
          <a:p>
            <a:pPr lvl="1"/>
            <a:r>
              <a:rPr lang="en-US" dirty="0" smtClean="0"/>
              <a:t>Later developed traps and spears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Women – took care of children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Gathered food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nomadic cave 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87" y="452718"/>
            <a:ext cx="5633204" cy="61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Equal relationship between man and woman</a:t>
            </a:r>
          </a:p>
          <a:p>
            <a:endParaRPr lang="en-US" dirty="0"/>
          </a:p>
          <a:p>
            <a:r>
              <a:rPr lang="en-US" dirty="0" smtClean="0"/>
              <a:t>Both made decisions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Hunted in monogamous pairs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First families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caveman and wo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34" y="615792"/>
            <a:ext cx="39624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aveman and w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3461106"/>
            <a:ext cx="5696211" cy="30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8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Technology – ability gained by the use of knowledge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Used flint for cutting</a:t>
            </a:r>
          </a:p>
          <a:p>
            <a:endParaRPr lang="en-US" dirty="0"/>
          </a:p>
          <a:p>
            <a:r>
              <a:rPr lang="en-US" dirty="0" smtClean="0"/>
              <a:t>Later:</a:t>
            </a:r>
          </a:p>
          <a:p>
            <a:r>
              <a:rPr lang="en-US" dirty="0" smtClean="0"/>
              <a:t>Axes</a:t>
            </a:r>
          </a:p>
          <a:p>
            <a:r>
              <a:rPr lang="en-US" dirty="0" smtClean="0"/>
              <a:t>Spears and bows</a:t>
            </a:r>
          </a:p>
          <a:p>
            <a:r>
              <a:rPr lang="en-US" dirty="0" smtClean="0"/>
              <a:t>Harpoons</a:t>
            </a:r>
          </a:p>
          <a:p>
            <a:r>
              <a:rPr lang="en-US" dirty="0" smtClean="0"/>
              <a:t>Needles from bones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Image result for flint for cut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853248"/>
            <a:ext cx="5374634" cy="376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early man too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7" y="657113"/>
            <a:ext cx="4236558" cy="55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early man weap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85" y="1980530"/>
            <a:ext cx="4395788" cy="3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5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tone 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95" y="452718"/>
            <a:ext cx="9725065" cy="59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68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4280</TotalTime>
  <Words>283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Hunter - Gatherers</vt:lpstr>
      <vt:lpstr>Paleolithic Age</vt:lpstr>
      <vt:lpstr>Survival</vt:lpstr>
      <vt:lpstr>PowerPoint Presentation</vt:lpstr>
      <vt:lpstr>Food</vt:lpstr>
      <vt:lpstr>PowerPoint Presentation</vt:lpstr>
      <vt:lpstr>Tools</vt:lpstr>
      <vt:lpstr>PowerPoint Presentation</vt:lpstr>
      <vt:lpstr>PowerPoint Presentation</vt:lpstr>
      <vt:lpstr>Shelter</vt:lpstr>
      <vt:lpstr>Fire</vt:lpstr>
      <vt:lpstr>Fire</vt:lpstr>
      <vt:lpstr>Language</vt:lpstr>
      <vt:lpstr>Art</vt:lpstr>
      <vt:lpstr>PowerPoint Presentation</vt:lpstr>
      <vt:lpstr>Ice Age</vt:lpstr>
      <vt:lpstr>PowerPoint Presentation</vt:lpstr>
      <vt:lpstr>Land Bridge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- Gatherers</dc:title>
  <dc:creator>Nick Meyers</dc:creator>
  <cp:lastModifiedBy>Nick Meyers</cp:lastModifiedBy>
  <cp:revision>11</cp:revision>
  <cp:lastPrinted>2019-09-23T19:01:55Z</cp:lastPrinted>
  <dcterms:created xsi:type="dcterms:W3CDTF">2019-09-20T19:45:04Z</dcterms:created>
  <dcterms:modified xsi:type="dcterms:W3CDTF">2019-09-23T19:05:48Z</dcterms:modified>
</cp:coreProperties>
</file>