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5" r:id="rId10"/>
    <p:sldId id="27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DB2CF-4C07-403D-8857-4E20A9EBA97C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9F5-A6C2-4662-B662-7D1A2EB6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47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83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0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2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788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1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09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76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5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6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70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25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3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72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8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529A8F-3C4D-4D74-9558-6C1B76AF2F7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B36B87-1B04-4108-A849-96470616A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5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27-2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History and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0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11" y="810675"/>
            <a:ext cx="7442665" cy="51422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Influenced by China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Part of China’s empire – still independent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Japan later invaded Korean Peninsula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Harsh rulers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62" y="2560638"/>
            <a:ext cx="3621375" cy="3309937"/>
          </a:xfrm>
        </p:spPr>
      </p:pic>
    </p:spTree>
    <p:extLst>
      <p:ext uri="{BB962C8B-B14F-4D97-AF65-F5344CB8AC3E}">
        <p14:creationId xmlns:p14="http://schemas.microsoft.com/office/powerpoint/2010/main" val="143919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Korea was taken away from Japan</a:t>
            </a:r>
          </a:p>
          <a:p>
            <a:endParaRPr lang="en-US" dirty="0"/>
          </a:p>
          <a:p>
            <a:r>
              <a:rPr lang="en-US" dirty="0" smtClean="0"/>
              <a:t>Formed 2 countries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North – Communist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Aided by Soviet Union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26" y="2114590"/>
            <a:ext cx="2091675" cy="3955686"/>
          </a:xfrm>
        </p:spPr>
      </p:pic>
    </p:spTree>
    <p:extLst>
      <p:ext uri="{BB962C8B-B14F-4D97-AF65-F5344CB8AC3E}">
        <p14:creationId xmlns:p14="http://schemas.microsoft.com/office/powerpoint/2010/main" val="420860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South – Democratic government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Aided by United States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48" y="2453757"/>
            <a:ext cx="4718050" cy="2653903"/>
          </a:xfrm>
        </p:spPr>
      </p:pic>
    </p:spTree>
    <p:extLst>
      <p:ext uri="{BB962C8B-B14F-4D97-AF65-F5344CB8AC3E}">
        <p14:creationId xmlns:p14="http://schemas.microsoft.com/office/powerpoint/2010/main" val="25434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1950 – North Korea invaded South Korea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Korean War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North wanted to unify both countries under communism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88" y="2013914"/>
            <a:ext cx="5304032" cy="3646522"/>
          </a:xfrm>
        </p:spPr>
      </p:pic>
    </p:spTree>
    <p:extLst>
      <p:ext uri="{BB962C8B-B14F-4D97-AF65-F5344CB8AC3E}">
        <p14:creationId xmlns:p14="http://schemas.microsoft.com/office/powerpoint/2010/main" val="45341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South Korea drove invaders back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 help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38009"/>
            <a:ext cx="4718050" cy="3155195"/>
          </a:xfrm>
        </p:spPr>
      </p:pic>
    </p:spTree>
    <p:extLst>
      <p:ext uri="{BB962C8B-B14F-4D97-AF65-F5344CB8AC3E}">
        <p14:creationId xmlns:p14="http://schemas.microsoft.com/office/powerpoint/2010/main" val="1056474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Japanese language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Writing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Kanji – represents whole words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Kana – parts of words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56" y="2560638"/>
            <a:ext cx="4318788" cy="3309937"/>
          </a:xfrm>
        </p:spPr>
      </p:pic>
    </p:spTree>
    <p:extLst>
      <p:ext uri="{BB962C8B-B14F-4D97-AF65-F5344CB8AC3E}">
        <p14:creationId xmlns:p14="http://schemas.microsoft.com/office/powerpoint/2010/main" val="3190260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Shinto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Kami – nature spirits</a:t>
            </a:r>
          </a:p>
          <a:p>
            <a:pPr lvl="1"/>
            <a:r>
              <a:rPr lang="en-US" dirty="0" smtClean="0"/>
              <a:t>Everything in nature have kami</a:t>
            </a:r>
          </a:p>
          <a:p>
            <a:pPr lvl="1"/>
            <a:r>
              <a:rPr lang="en-US" dirty="0" smtClean="0"/>
              <a:t>Kami help people live and harm free</a:t>
            </a:r>
          </a:p>
          <a:p>
            <a:endParaRPr lang="en-US" dirty="0"/>
          </a:p>
          <a:p>
            <a:r>
              <a:rPr lang="en-US" dirty="0" smtClean="0"/>
              <a:t>Shrine to the kami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85998"/>
            <a:ext cx="4938399" cy="3456879"/>
          </a:xfrm>
        </p:spPr>
      </p:pic>
    </p:spTree>
    <p:extLst>
      <p:ext uri="{BB962C8B-B14F-4D97-AF65-F5344CB8AC3E}">
        <p14:creationId xmlns:p14="http://schemas.microsoft.com/office/powerpoint/2010/main" val="3194318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Buddhism – search for enlightenment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35" y="1746599"/>
            <a:ext cx="4971533" cy="3728650"/>
          </a:xfrm>
        </p:spPr>
      </p:pic>
    </p:spTree>
    <p:extLst>
      <p:ext uri="{BB962C8B-B14F-4D97-AF65-F5344CB8AC3E}">
        <p14:creationId xmlns:p14="http://schemas.microsoft.com/office/powerpoint/2010/main" val="1846175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Kimonos – traditional robes</a:t>
            </a:r>
          </a:p>
          <a:p>
            <a:pPr lvl="1"/>
            <a:r>
              <a:rPr lang="en-US" dirty="0" smtClean="0"/>
              <a:t>Special occasions</a:t>
            </a:r>
          </a:p>
          <a:p>
            <a:pPr lvl="1"/>
            <a:r>
              <a:rPr lang="en-US" dirty="0" smtClean="0"/>
              <a:t>Same as samurai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18" y="2047682"/>
            <a:ext cx="2529063" cy="392207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90" y="2047682"/>
            <a:ext cx="2593450" cy="3900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Influenced by China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Parts of culture seeped into Japan and the Koreas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Buddhism – main religion</a:t>
            </a:r>
          </a:p>
          <a:p>
            <a:pPr lvl="1"/>
            <a:r>
              <a:rPr lang="en-US" dirty="0" smtClean="0"/>
              <a:t>Scholars and missionaries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2601119"/>
            <a:ext cx="3314700" cy="3228975"/>
          </a:xfrm>
        </p:spPr>
      </p:pic>
    </p:spTree>
    <p:extLst>
      <p:ext uri="{BB962C8B-B14F-4D97-AF65-F5344CB8AC3E}">
        <p14:creationId xmlns:p14="http://schemas.microsoft.com/office/powerpoint/2010/main" val="3115321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Noh – plays that use music and dance</a:t>
            </a:r>
          </a:p>
          <a:p>
            <a:pPr lvl="1"/>
            <a:r>
              <a:rPr lang="en-US" dirty="0" smtClean="0"/>
              <a:t>Actors have masks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Kabuki – more active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Teach lessons / tell stories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41" y="2560638"/>
            <a:ext cx="4449818" cy="33099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Korean language</a:t>
            </a:r>
          </a:p>
          <a:p>
            <a:pPr lvl="1"/>
            <a:r>
              <a:rPr lang="en-US" dirty="0" smtClean="0"/>
              <a:t>Alphabet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Past – Buddhist / </a:t>
            </a:r>
            <a:r>
              <a:rPr lang="en-US" dirty="0" err="1" smtClean="0">
                <a:solidFill>
                  <a:srgbClr val="FF0000"/>
                </a:solidFill>
              </a:rPr>
              <a:t>Confucianists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Now – Christianity ¼</a:t>
            </a:r>
          </a:p>
          <a:p>
            <a:endParaRPr lang="en-US" dirty="0" smtClean="0"/>
          </a:p>
          <a:p>
            <a:r>
              <a:rPr lang="en-US" dirty="0" smtClean="0"/>
              <a:t>Communism discourages religion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06" y="2560638"/>
            <a:ext cx="2585888" cy="330993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Kimchi – pickled cabbage with spices</a:t>
            </a:r>
          </a:p>
          <a:p>
            <a:endParaRPr lang="en-US" dirty="0" smtClean="0"/>
          </a:p>
          <a:p>
            <a:r>
              <a:rPr lang="en-US" dirty="0" smtClean="0"/>
              <a:t>Government encourages people to retain old cultures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1" y="1868222"/>
            <a:ext cx="5332017" cy="355467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Emperors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Emperors ruled Japan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Capital – Kyoto (Heian)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Today - Tokyo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Center of art, literature, and learning</a:t>
            </a:r>
          </a:p>
          <a:p>
            <a:endParaRPr lang="en-US" dirty="0"/>
          </a:p>
          <a:p>
            <a:r>
              <a:rPr lang="en-US" dirty="0" smtClean="0"/>
              <a:t>Some emperors were more concerned with art than running the country</a:t>
            </a:r>
          </a:p>
          <a:p>
            <a:pPr lvl="1"/>
            <a:r>
              <a:rPr lang="en-US" dirty="0" smtClean="0"/>
              <a:t>Power slipped away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31" y="2560638"/>
            <a:ext cx="3330037" cy="3309937"/>
          </a:xfrm>
        </p:spPr>
      </p:pic>
    </p:spTree>
    <p:extLst>
      <p:ext uri="{BB962C8B-B14F-4D97-AF65-F5344CB8AC3E}">
        <p14:creationId xmlns:p14="http://schemas.microsoft.com/office/powerpoint/2010/main" val="314034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Shoguns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Military leaders</a:t>
            </a:r>
          </a:p>
          <a:p>
            <a:endParaRPr lang="en-US" dirty="0"/>
          </a:p>
          <a:p>
            <a:r>
              <a:rPr lang="en-US" dirty="0" smtClean="0"/>
              <a:t>Powerful generals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Ruled Japan in the emperor’s name</a:t>
            </a:r>
          </a:p>
          <a:p>
            <a:endParaRPr lang="en-US" dirty="0"/>
          </a:p>
          <a:p>
            <a:r>
              <a:rPr lang="en-US" dirty="0" smtClean="0"/>
              <a:t>Only one shogun could hold power at a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00" y="2560638"/>
            <a:ext cx="3253700" cy="3309937"/>
          </a:xfrm>
        </p:spPr>
      </p:pic>
    </p:spTree>
    <p:extLst>
      <p:ext uri="{BB962C8B-B14F-4D97-AF65-F5344CB8AC3E}">
        <p14:creationId xmlns:p14="http://schemas.microsoft.com/office/powerpoint/2010/main" val="145467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Samurai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Serving under that shoguns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Highly trained warriors</a:t>
            </a:r>
          </a:p>
          <a:p>
            <a:endParaRPr lang="en-US" dirty="0"/>
          </a:p>
          <a:p>
            <a:r>
              <a:rPr lang="en-US" dirty="0" smtClean="0"/>
              <a:t>Very respected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55" y="2058832"/>
            <a:ext cx="2858429" cy="4001802"/>
          </a:xfrm>
        </p:spPr>
      </p:pic>
    </p:spTree>
    <p:extLst>
      <p:ext uri="{BB962C8B-B14F-4D97-AF65-F5344CB8AC3E}">
        <p14:creationId xmlns:p14="http://schemas.microsoft.com/office/powerpoint/2010/main" val="227665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1868 – Group of samurai overthrew the shogun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Gave power back to emperor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1" y="2285998"/>
            <a:ext cx="5319337" cy="3584449"/>
          </a:xfrm>
        </p:spPr>
      </p:pic>
    </p:spTree>
    <p:extLst>
      <p:ext uri="{BB962C8B-B14F-4D97-AF65-F5344CB8AC3E}">
        <p14:creationId xmlns:p14="http://schemas.microsoft.com/office/powerpoint/2010/main" val="1317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llied </a:t>
            </a:r>
            <a:r>
              <a:rPr lang="en-US" dirty="0">
                <a:solidFill>
                  <a:srgbClr val="FF0000"/>
                </a:solidFill>
              </a:rPr>
              <a:t>with Germany and </a:t>
            </a:r>
            <a:r>
              <a:rPr lang="en-US" dirty="0" smtClean="0">
                <a:solidFill>
                  <a:srgbClr val="FF0000"/>
                </a:solidFill>
              </a:rPr>
              <a:t>Italy</a:t>
            </a:r>
          </a:p>
          <a:p>
            <a:endParaRPr lang="en-US" dirty="0"/>
          </a:p>
          <a:p>
            <a:r>
              <a:rPr lang="en-US" dirty="0" smtClean="0"/>
              <a:t>Drew the US into the war in 1941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Bombed Pearl Harbor in Hawaii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08" y="2148043"/>
            <a:ext cx="4963206" cy="3722405"/>
          </a:xfrm>
        </p:spPr>
      </p:pic>
    </p:spTree>
    <p:extLst>
      <p:ext uri="{BB962C8B-B14F-4D97-AF65-F5344CB8AC3E}">
        <p14:creationId xmlns:p14="http://schemas.microsoft.com/office/powerpoint/2010/main" val="233688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14" y="1545877"/>
            <a:ext cx="4805091" cy="3907069"/>
          </a:xfrm>
        </p:spPr>
      </p:pic>
      <p:pic>
        <p:nvPicPr>
          <p:cNvPr id="1026" name="Picture 2" descr="https://math.dartmouth.edu/~lamperti/photos/PHpho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94" y="1423213"/>
            <a:ext cx="4809680" cy="40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1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US dropped atomic bombs on Hiroshima and Nagasaki</a:t>
            </a:r>
          </a:p>
          <a:p>
            <a:pPr lvl="1"/>
            <a:r>
              <a:rPr lang="en-US" dirty="0" smtClean="0"/>
              <a:t>Japan surrendered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599674"/>
            <a:ext cx="4718050" cy="323186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</TotalTime>
  <Words>306</Words>
  <Application>Microsoft Office PowerPoint</Application>
  <PresentationFormat>Widescreen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Garamond</vt:lpstr>
      <vt:lpstr>Organic</vt:lpstr>
      <vt:lpstr>27-2 </vt:lpstr>
      <vt:lpstr>Early History</vt:lpstr>
      <vt:lpstr>Emperors</vt:lpstr>
      <vt:lpstr>Shoguns</vt:lpstr>
      <vt:lpstr>Samurai</vt:lpstr>
      <vt:lpstr>Later Japan</vt:lpstr>
      <vt:lpstr>World War II</vt:lpstr>
      <vt:lpstr>PowerPoint Presentation</vt:lpstr>
      <vt:lpstr>PowerPoint Presentation</vt:lpstr>
      <vt:lpstr>PowerPoint Presentation</vt:lpstr>
      <vt:lpstr>Korea</vt:lpstr>
      <vt:lpstr>After WWII</vt:lpstr>
      <vt:lpstr>PowerPoint Presentation</vt:lpstr>
      <vt:lpstr>PowerPoint Presentation</vt:lpstr>
      <vt:lpstr>PowerPoint Presentation</vt:lpstr>
      <vt:lpstr>Japanese Culture</vt:lpstr>
      <vt:lpstr>Religion</vt:lpstr>
      <vt:lpstr>PowerPoint Presentation</vt:lpstr>
      <vt:lpstr>Customs</vt:lpstr>
      <vt:lpstr>PowerPoint Presentation</vt:lpstr>
      <vt:lpstr>Korean Culture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Meyers</dc:creator>
  <cp:lastModifiedBy>Nick Meyers</cp:lastModifiedBy>
  <cp:revision>13</cp:revision>
  <cp:lastPrinted>2015-05-15T12:53:28Z</cp:lastPrinted>
  <dcterms:created xsi:type="dcterms:W3CDTF">2015-05-11T13:53:33Z</dcterms:created>
  <dcterms:modified xsi:type="dcterms:W3CDTF">2015-05-15T12:58:17Z</dcterms:modified>
</cp:coreProperties>
</file>