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20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61" r:id="rId11"/>
    <p:sldId id="271" r:id="rId12"/>
    <p:sldId id="262" r:id="rId13"/>
    <p:sldId id="263" r:id="rId14"/>
    <p:sldId id="272" r:id="rId15"/>
    <p:sldId id="264" r:id="rId16"/>
    <p:sldId id="265" r:id="rId17"/>
    <p:sldId id="273" r:id="rId18"/>
    <p:sldId id="266" r:id="rId1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95498-9A27-4B27-AB96-A3AC5CB0534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16430-1650-48D2-AD96-C65D7603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1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7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2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4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7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80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3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1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2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87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0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C21379-4B7A-4FCE-81A1-848729AB90D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AD8864-2F4A-4838-978C-46DFC641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0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27-1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Japan and the Koreas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2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 of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Korean Peninsula</a:t>
            </a:r>
          </a:p>
          <a:p>
            <a:pPr lvl="1"/>
            <a:r>
              <a:rPr lang="en-US" dirty="0" smtClean="0"/>
              <a:t>North and South Korea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Mountains along east coast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Highest in north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93" y="2103439"/>
            <a:ext cx="2392758" cy="4525081"/>
          </a:xfrm>
        </p:spPr>
      </p:pic>
    </p:spTree>
    <p:extLst>
      <p:ext uri="{BB962C8B-B14F-4D97-AF65-F5344CB8AC3E}">
        <p14:creationId xmlns:p14="http://schemas.microsoft.com/office/powerpoint/2010/main" val="30558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90" y="854502"/>
            <a:ext cx="4410208" cy="57671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plains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West coast and river valleys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More rivers than Japan</a:t>
            </a:r>
          </a:p>
          <a:p>
            <a:endParaRPr lang="en-US" dirty="0"/>
          </a:p>
          <a:p>
            <a:r>
              <a:rPr lang="en-US" dirty="0" smtClean="0"/>
              <a:t>Most flow into Yellow Sea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69" y="905447"/>
            <a:ext cx="3993811" cy="5196948"/>
          </a:xfrm>
        </p:spPr>
      </p:pic>
    </p:spTree>
    <p:extLst>
      <p:ext uri="{BB962C8B-B14F-4D97-AF65-F5344CB8AC3E}">
        <p14:creationId xmlns:p14="http://schemas.microsoft.com/office/powerpoint/2010/main" val="352559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Disasters -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Earthquakes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Volcanic eruptions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Tsunamis – destructive waves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3" y="2047682"/>
            <a:ext cx="4087018" cy="4087018"/>
          </a:xfrm>
        </p:spPr>
      </p:pic>
    </p:spTree>
    <p:extLst>
      <p:ext uri="{BB962C8B-B14F-4D97-AF65-F5344CB8AC3E}">
        <p14:creationId xmlns:p14="http://schemas.microsoft.com/office/powerpoint/2010/main" val="367103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73822"/>
            <a:ext cx="4718050" cy="308356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54" y="2896847"/>
            <a:ext cx="4684654" cy="2634158"/>
          </a:xfrm>
        </p:spPr>
      </p:pic>
    </p:spTree>
    <p:extLst>
      <p:ext uri="{BB962C8B-B14F-4D97-AF65-F5344CB8AC3E}">
        <p14:creationId xmlns:p14="http://schemas.microsoft.com/office/powerpoint/2010/main" val="189420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Typhoons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Cause damage to Japans and the Koreas</a:t>
            </a:r>
          </a:p>
          <a:p>
            <a:endParaRPr lang="en-US" dirty="0"/>
          </a:p>
          <a:p>
            <a:r>
              <a:rPr lang="en-US" dirty="0" smtClean="0"/>
              <a:t>80 inches of rain in the southern region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70895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 – humid continental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Similar to Michigan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Summers are cool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Winters are long and cold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58" y="2285999"/>
            <a:ext cx="5735119" cy="3584449"/>
          </a:xfrm>
        </p:spPr>
      </p:pic>
    </p:spTree>
    <p:extLst>
      <p:ext uri="{BB962C8B-B14F-4D97-AF65-F5344CB8AC3E}">
        <p14:creationId xmlns:p14="http://schemas.microsoft.com/office/powerpoint/2010/main" val="141972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South </a:t>
            </a:r>
            <a:r>
              <a:rPr lang="en-US" dirty="0">
                <a:solidFill>
                  <a:srgbClr val="FF0000"/>
                </a:solidFill>
              </a:rPr>
              <a:t>– humid subtropical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Mild winters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Hot humid summers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30" y="1528570"/>
            <a:ext cx="5315567" cy="4226939"/>
          </a:xfrm>
        </p:spPr>
      </p:pic>
    </p:spTree>
    <p:extLst>
      <p:ext uri="{BB962C8B-B14F-4D97-AF65-F5344CB8AC3E}">
        <p14:creationId xmlns:p14="http://schemas.microsoft.com/office/powerpoint/2010/main" val="3492386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 Korea – coal and iron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Hydroelectric power</a:t>
            </a:r>
          </a:p>
          <a:p>
            <a:pPr lvl="1"/>
            <a:r>
              <a:rPr lang="en-US" dirty="0" smtClean="0"/>
              <a:t>Mountains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Japan – fisheries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Place where lots of seafood is caught</a:t>
            </a:r>
          </a:p>
          <a:p>
            <a:pPr lvl="1"/>
            <a:r>
              <a:rPr lang="en-US" dirty="0" smtClean="0"/>
              <a:t>Ocean currents move fish into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66" y="2560320"/>
            <a:ext cx="4522898" cy="3026034"/>
          </a:xfrm>
        </p:spPr>
      </p:pic>
    </p:spTree>
    <p:extLst>
      <p:ext uri="{BB962C8B-B14F-4D97-AF65-F5344CB8AC3E}">
        <p14:creationId xmlns:p14="http://schemas.microsoft.com/office/powerpoint/2010/main" val="173692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03" y="772027"/>
            <a:ext cx="8561821" cy="5605432"/>
          </a:xfrm>
        </p:spPr>
      </p:pic>
    </p:spTree>
    <p:extLst>
      <p:ext uri="{BB962C8B-B14F-4D97-AF65-F5344CB8AC3E}">
        <p14:creationId xmlns:p14="http://schemas.microsoft.com/office/powerpoint/2010/main" val="302398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Island country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large islands</a:t>
            </a:r>
          </a:p>
          <a:p>
            <a:pPr lvl="1"/>
            <a:r>
              <a:rPr lang="en-US" dirty="0" smtClean="0"/>
              <a:t>95% on area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3,000 smaller islands</a:t>
            </a:r>
          </a:p>
          <a:p>
            <a:endParaRPr lang="en-US" dirty="0"/>
          </a:p>
          <a:p>
            <a:r>
              <a:rPr lang="en-US" dirty="0" smtClean="0"/>
              <a:t>1,500 miles long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25" y="2285999"/>
            <a:ext cx="3871050" cy="4131838"/>
          </a:xfrm>
        </p:spPr>
      </p:pic>
    </p:spTree>
    <p:extLst>
      <p:ext uri="{BB962C8B-B14F-4D97-AF65-F5344CB8AC3E}">
        <p14:creationId xmlns:p14="http://schemas.microsoft.com/office/powerpoint/2010/main" val="37144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Same length as the US east coast</a:t>
            </a:r>
          </a:p>
          <a:p>
            <a:endParaRPr lang="en-US" dirty="0"/>
          </a:p>
          <a:p>
            <a:r>
              <a:rPr lang="en-US" dirty="0" smtClean="0"/>
              <a:t>Same areas as California</a:t>
            </a:r>
          </a:p>
          <a:p>
            <a:pPr lvl="1"/>
            <a:r>
              <a:rPr lang="en-US" dirty="0" smtClean="0"/>
              <a:t>Little smaller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1750"/>
            <a:ext cx="4718050" cy="3147713"/>
          </a:xfrm>
        </p:spPr>
      </p:pic>
    </p:spTree>
    <p:extLst>
      <p:ext uri="{BB962C8B-B14F-4D97-AF65-F5344CB8AC3E}">
        <p14:creationId xmlns:p14="http://schemas.microsoft.com/office/powerpoint/2010/main" val="185852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Home Islands: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Hokkaido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Honshu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Shikoku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Kyushu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1" y="2285999"/>
            <a:ext cx="3250736" cy="3788865"/>
          </a:xfrm>
        </p:spPr>
      </p:pic>
    </p:spTree>
    <p:extLst>
      <p:ext uri="{BB962C8B-B14F-4D97-AF65-F5344CB8AC3E}">
        <p14:creationId xmlns:p14="http://schemas.microsoft.com/office/powerpoint/2010/main" val="263037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75% of land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Japanese Alps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Mount Fuji – volcano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Highest mountain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Sacred place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 part of a mountain range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0663"/>
            <a:ext cx="4363844" cy="3790310"/>
          </a:xfrm>
        </p:spPr>
      </p:pic>
    </p:spTree>
    <p:extLst>
      <p:ext uri="{BB962C8B-B14F-4D97-AF65-F5344CB8AC3E}">
        <p14:creationId xmlns:p14="http://schemas.microsoft.com/office/powerpoint/2010/main" val="81947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02" y="2560638"/>
            <a:ext cx="3963996" cy="330993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52" y="2560638"/>
            <a:ext cx="3479195" cy="3309937"/>
          </a:xfrm>
        </p:spPr>
      </p:pic>
    </p:spTree>
    <p:extLst>
      <p:ext uri="{BB962C8B-B14F-4D97-AF65-F5344CB8AC3E}">
        <p14:creationId xmlns:p14="http://schemas.microsoft.com/office/powerpoint/2010/main" val="176946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4" y="1409051"/>
            <a:ext cx="10486359" cy="39323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322852"/>
            <a:ext cx="3811857" cy="422096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03" y="2610832"/>
            <a:ext cx="4718050" cy="1960611"/>
          </a:xfrm>
        </p:spPr>
      </p:pic>
    </p:spTree>
    <p:extLst>
      <p:ext uri="{BB962C8B-B14F-4D97-AF65-F5344CB8AC3E}">
        <p14:creationId xmlns:p14="http://schemas.microsoft.com/office/powerpoint/2010/main" val="2413929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179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27-1  </vt:lpstr>
      <vt:lpstr>PowerPoint Presentation</vt:lpstr>
      <vt:lpstr>Physical Features of Japan</vt:lpstr>
      <vt:lpstr>PowerPoint Presentation</vt:lpstr>
      <vt:lpstr>Major Islands</vt:lpstr>
      <vt:lpstr>Mountains</vt:lpstr>
      <vt:lpstr>PowerPoint Presentation</vt:lpstr>
      <vt:lpstr>PowerPoint Presentation</vt:lpstr>
      <vt:lpstr>PowerPoint Presentation</vt:lpstr>
      <vt:lpstr>Physical Features of Korea</vt:lpstr>
      <vt:lpstr>PowerPoint Presentation</vt:lpstr>
      <vt:lpstr>PowerPoint Presentation</vt:lpstr>
      <vt:lpstr>Natural Disasters - Japan</vt:lpstr>
      <vt:lpstr>2011</vt:lpstr>
      <vt:lpstr>Typhoons</vt:lpstr>
      <vt:lpstr>Climate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27-1</dc:title>
  <dc:creator>Nick Meyers</dc:creator>
  <cp:lastModifiedBy>Nick Meyers</cp:lastModifiedBy>
  <cp:revision>8</cp:revision>
  <cp:lastPrinted>2015-05-15T12:57:41Z</cp:lastPrinted>
  <dcterms:created xsi:type="dcterms:W3CDTF">2015-05-11T13:22:19Z</dcterms:created>
  <dcterms:modified xsi:type="dcterms:W3CDTF">2015-05-15T12:57:58Z</dcterms:modified>
</cp:coreProperties>
</file>