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9AA6-29E5-4BD5-BC53-CCA4475CCE2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9A96EF-DE02-421A-9ADD-1DD04C0CF1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9AA6-29E5-4BD5-BC53-CCA4475CCE2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96EF-DE02-421A-9ADD-1DD04C0CF1C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19A96EF-DE02-421A-9ADD-1DD04C0CF1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9AA6-29E5-4BD5-BC53-CCA4475CCE2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9AA6-29E5-4BD5-BC53-CCA4475CCE2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19A96EF-DE02-421A-9ADD-1DD04C0CF1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9AA6-29E5-4BD5-BC53-CCA4475CCE2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9A96EF-DE02-421A-9ADD-1DD04C0CF1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1BE9AA6-29E5-4BD5-BC53-CCA4475CCE2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96EF-DE02-421A-9ADD-1DD04C0CF1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9AA6-29E5-4BD5-BC53-CCA4475CCE2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19A96EF-DE02-421A-9ADD-1DD04C0CF1C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9AA6-29E5-4BD5-BC53-CCA4475CCE2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19A96EF-DE02-421A-9ADD-1DD04C0C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9AA6-29E5-4BD5-BC53-CCA4475CCE2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9A96EF-DE02-421A-9ADD-1DD04C0C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9A96EF-DE02-421A-9ADD-1DD04C0CF1C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9AA6-29E5-4BD5-BC53-CCA4475CCE2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19A96EF-DE02-421A-9ADD-1DD04C0CF1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1BE9AA6-29E5-4BD5-BC53-CCA4475CCE2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1BE9AA6-29E5-4BD5-BC53-CCA4475CCE2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9A96EF-DE02-421A-9ADD-1DD04C0CF1C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China, Mongolia, and Taiwan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26-1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Turpan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China’s </a:t>
            </a:r>
            <a:r>
              <a:rPr lang="en-US" dirty="0" smtClean="0">
                <a:solidFill>
                  <a:srgbClr val="FF0000"/>
                </a:solidFill>
              </a:rPr>
              <a:t>lowest point</a:t>
            </a:r>
          </a:p>
          <a:p>
            <a:endParaRPr lang="en-US" dirty="0" smtClean="0"/>
          </a:p>
          <a:p>
            <a:r>
              <a:rPr lang="en-US" dirty="0" smtClean="0"/>
              <a:t>505 ft below sea level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79987"/>
            <a:ext cx="2438400" cy="19076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380899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Mongolia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World’s coldest dessert</a:t>
            </a:r>
          </a:p>
          <a:p>
            <a:endParaRPr lang="en-US" dirty="0" smtClean="0"/>
          </a:p>
          <a:p>
            <a:r>
              <a:rPr lang="en-US" dirty="0" smtClean="0"/>
              <a:t>-40 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35907"/>
            <a:ext cx="3401768" cy="23034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02" y="3712464"/>
            <a:ext cx="37719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China 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East China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Farmlands</a:t>
            </a:r>
          </a:p>
          <a:p>
            <a:endParaRPr lang="en-US" dirty="0" smtClean="0"/>
          </a:p>
          <a:p>
            <a:r>
              <a:rPr lang="en-US" dirty="0" smtClean="0"/>
              <a:t>Main population centers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96443"/>
            <a:ext cx="3306272" cy="27607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57" y="3966071"/>
            <a:ext cx="1680958" cy="22097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Northern China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Huang He – Yellow River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Loess – fertile soil</a:t>
            </a:r>
          </a:p>
          <a:p>
            <a:pPr lvl="1"/>
            <a:r>
              <a:rPr lang="en-US" dirty="0" smtClean="0"/>
              <a:t>Yellow color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China’s Sorrow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Floods in summer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89" y="1828800"/>
            <a:ext cx="4354963" cy="3886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35519"/>
            <a:ext cx="4038600" cy="25537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7565"/>
            <a:ext cx="4038600" cy="2689607"/>
          </a:xfrm>
        </p:spPr>
      </p:pic>
    </p:spTree>
    <p:extLst>
      <p:ext uri="{BB962C8B-B14F-4D97-AF65-F5344CB8AC3E}">
        <p14:creationId xmlns:p14="http://schemas.microsoft.com/office/powerpoint/2010/main" val="394196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 Jiang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Yangzi River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Central China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Asia’s longest river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981200"/>
            <a:ext cx="4898093" cy="3581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2593848" cy="46817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Southeast – warm, monsoons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Typhoons – coast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Northeast – dry and cold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200"/>
            <a:ext cx="6351317" cy="2971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China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Mineral and agriculture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Mongolia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Minerals and livestock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Taiwan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Sugarcane, tea, bananas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5" y="608076"/>
            <a:ext cx="8515157" cy="5257800"/>
          </a:xfrm>
        </p:spPr>
      </p:pic>
    </p:spTree>
    <p:extLst>
      <p:ext uri="{BB962C8B-B14F-4D97-AF65-F5344CB8AC3E}">
        <p14:creationId xmlns:p14="http://schemas.microsoft.com/office/powerpoint/2010/main" val="123693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5617"/>
            <a:ext cx="4419600" cy="441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99" y="2438400"/>
            <a:ext cx="3384454" cy="23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7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559451" cy="4419600"/>
          </a:xfrm>
        </p:spPr>
      </p:pic>
    </p:spTree>
    <p:extLst>
      <p:ext uri="{BB962C8B-B14F-4D97-AF65-F5344CB8AC3E}">
        <p14:creationId xmlns:p14="http://schemas.microsoft.com/office/powerpoint/2010/main" val="417834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Himalayas – China is to the east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China is about the size of the US</a:t>
            </a:r>
          </a:p>
          <a:p>
            <a:endParaRPr lang="en-US" dirty="0" smtClean="0"/>
          </a:p>
          <a:p>
            <a:r>
              <a:rPr lang="en-US" dirty="0" smtClean="0"/>
              <a:t>Long rivers</a:t>
            </a:r>
          </a:p>
          <a:p>
            <a:endParaRPr lang="en-US" dirty="0" smtClean="0"/>
          </a:p>
          <a:p>
            <a:r>
              <a:rPr lang="en-US" dirty="0" smtClean="0"/>
              <a:t>Dry desserts</a:t>
            </a:r>
            <a:endParaRPr lang="en-US" dirty="0"/>
          </a:p>
        </p:txBody>
      </p:sp>
      <p:pic>
        <p:nvPicPr>
          <p:cNvPr id="1026" name="Picture 2" descr="http://ift.tt/1bki5w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53064"/>
            <a:ext cx="4038600" cy="31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North – Mongolia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Dry, rugged grasslands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Taiwan – island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Tropical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23" y="2362200"/>
            <a:ext cx="4883729" cy="304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63682"/>
            <a:ext cx="5867400" cy="55823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Plateau of Tibet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Southwest China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North of the Himalayas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World’s highest – “Roof of the World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20" y="1600200"/>
            <a:ext cx="4564457" cy="44531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Taklimakan </a:t>
            </a:r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“Enter and you will not come out” – Turkish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Sandstorms</a:t>
            </a:r>
          </a:p>
          <a:p>
            <a:endParaRPr lang="en-US" dirty="0" smtClean="0"/>
          </a:p>
          <a:p>
            <a:r>
              <a:rPr lang="en-US" dirty="0" smtClean="0"/>
              <a:t>Low dry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14600"/>
            <a:ext cx="4633576" cy="3276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</TotalTime>
  <Words>159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Georgia</vt:lpstr>
      <vt:lpstr>Wingdings</vt:lpstr>
      <vt:lpstr>Wingdings 2</vt:lpstr>
      <vt:lpstr>Civic</vt:lpstr>
      <vt:lpstr>26-1</vt:lpstr>
      <vt:lpstr>PowerPoint Presentation</vt:lpstr>
      <vt:lpstr>PowerPoint Presentation</vt:lpstr>
      <vt:lpstr>PowerPoint Presentation</vt:lpstr>
      <vt:lpstr>Physical Features</vt:lpstr>
      <vt:lpstr>PowerPoint Presentation</vt:lpstr>
      <vt:lpstr>Mountains</vt:lpstr>
      <vt:lpstr>Plateau of Tibet</vt:lpstr>
      <vt:lpstr>Taklimakan Desert</vt:lpstr>
      <vt:lpstr>Turpan Depression</vt:lpstr>
      <vt:lpstr>Gobi</vt:lpstr>
      <vt:lpstr>North China Plain</vt:lpstr>
      <vt:lpstr>Rivers</vt:lpstr>
      <vt:lpstr>PowerPoint Presentation</vt:lpstr>
      <vt:lpstr>Chang Jiang</vt:lpstr>
      <vt:lpstr>Climate</vt:lpstr>
      <vt:lpstr>Resources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26-1</dc:title>
  <dc:creator>Beth Meyers</dc:creator>
  <cp:lastModifiedBy>Nick Meyers</cp:lastModifiedBy>
  <cp:revision>5</cp:revision>
  <dcterms:created xsi:type="dcterms:W3CDTF">2015-04-22T23:39:58Z</dcterms:created>
  <dcterms:modified xsi:type="dcterms:W3CDTF">2015-04-23T12:20:25Z</dcterms:modified>
</cp:coreProperties>
</file>