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0" r:id="rId8"/>
    <p:sldId id="270" r:id="rId9"/>
    <p:sldId id="261" r:id="rId10"/>
    <p:sldId id="262" r:id="rId11"/>
    <p:sldId id="271" r:id="rId12"/>
    <p:sldId id="263" r:id="rId13"/>
    <p:sldId id="264" r:id="rId14"/>
    <p:sldId id="265" r:id="rId15"/>
    <p:sldId id="272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76D86B-1BBF-40EC-BBB7-CC3C4CDDC5B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3E275E-0C03-4E79-B377-8974288E1CD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Weather Instruments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24-3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Wind vane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16 compass directions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Degrees in a circle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85959"/>
            <a:ext cx="4038600" cy="40528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54" y="2133600"/>
            <a:ext cx="3982029" cy="3200400"/>
          </a:xfrm>
        </p:spPr>
      </p:pic>
    </p:spTree>
    <p:extLst>
      <p:ext uri="{BB962C8B-B14F-4D97-AF65-F5344CB8AC3E}">
        <p14:creationId xmlns:p14="http://schemas.microsoft.com/office/powerpoint/2010/main" val="87950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Upper-Atmospheric Conditions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540453" cy="54894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Radiosonde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Helium filled weather balloon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Measures: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Humidity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Air Pressure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endParaRPr lang="en-US" dirty="0" smtClean="0"/>
          </a:p>
          <a:p>
            <a:r>
              <a:rPr lang="en-US" dirty="0" smtClean="0"/>
              <a:t>Radio waves transmit info</a:t>
            </a:r>
          </a:p>
          <a:p>
            <a:endParaRPr lang="en-US" dirty="0" smtClean="0"/>
          </a:p>
          <a:p>
            <a:r>
              <a:rPr lang="en-US" dirty="0" smtClean="0"/>
              <a:t>Eventually expands and bursts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52" y="1371600"/>
            <a:ext cx="3163695" cy="46815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RAdio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Detection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Ranging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Velocity of objects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Location</a:t>
            </a:r>
          </a:p>
          <a:p>
            <a:endParaRPr lang="en-US" dirty="0" smtClean="0"/>
          </a:p>
          <a:p>
            <a:r>
              <a:rPr lang="en-US" dirty="0" smtClean="0"/>
              <a:t>Reflected radio waves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03218" cy="3886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54" y="457200"/>
            <a:ext cx="6212595" cy="5976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Satellites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Provides information of areas when ground observations cannot be made</a:t>
            </a:r>
          </a:p>
          <a:p>
            <a:endParaRPr lang="en-US" dirty="0" smtClean="0"/>
          </a:p>
          <a:p>
            <a:r>
              <a:rPr lang="en-US" dirty="0" smtClean="0"/>
              <a:t>Infrared energy at night</a:t>
            </a:r>
          </a:p>
          <a:p>
            <a:endParaRPr lang="en-US" dirty="0" smtClean="0"/>
          </a:p>
          <a:p>
            <a:r>
              <a:rPr lang="en-US" dirty="0" smtClean="0"/>
              <a:t>Temperature of ocean water – currents or waves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01225"/>
            <a:ext cx="4038600" cy="32222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Process lots of information</a:t>
            </a:r>
          </a:p>
          <a:p>
            <a:endParaRPr lang="en-US" dirty="0" smtClean="0"/>
          </a:p>
          <a:p>
            <a:r>
              <a:rPr lang="en-US" dirty="0" smtClean="0"/>
              <a:t>Weather programs</a:t>
            </a:r>
          </a:p>
          <a:p>
            <a:endParaRPr lang="en-US" dirty="0" smtClean="0"/>
          </a:p>
          <a:p>
            <a:r>
              <a:rPr lang="en-US" dirty="0" smtClean="0"/>
              <a:t>Store past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102644"/>
            <a:ext cx="4029075" cy="32194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Lower-Atmospheric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 change a lot in a day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Magnitude and speed of changes to make predictions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807369"/>
            <a:ext cx="3810000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81000"/>
            <a:ext cx="6487957" cy="56723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Thermometer – measures and indicates temperature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Liquid – mercury or alcohol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Heat causes expansion = rise in sealed tube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02" y="2133600"/>
            <a:ext cx="4329869" cy="243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Thermometer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1" y="1731169"/>
            <a:ext cx="3813048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eight </a:t>
            </a:r>
            <a:r>
              <a:rPr lang="en-US" dirty="0"/>
              <a:t>of each tag is slightly different from the others.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ubbles </a:t>
            </a:r>
            <a:r>
              <a:rPr lang="en-US" dirty="0"/>
              <a:t>are calibrated by adding a certain amount of fluid to them so that they have the exact same density.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differs very slightly in </a:t>
            </a:r>
            <a:r>
              <a:rPr lang="en-US" dirty="0" smtClean="0"/>
              <a:t>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6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Temperature rises – current increases through devise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Thermistor – responds very quickly to temperature change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64644"/>
            <a:ext cx="2209800" cy="220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0" y="1371600"/>
            <a:ext cx="2366790" cy="2366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Approach of a front usually indicates a drop in air pressure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Barometer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000500" cy="2667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5" y="1371600"/>
            <a:ext cx="3042999" cy="46815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2057400"/>
            <a:ext cx="4832061" cy="2743200"/>
          </a:xfrm>
        </p:spPr>
      </p:pic>
    </p:spTree>
    <p:extLst>
      <p:ext uri="{BB962C8B-B14F-4D97-AF65-F5344CB8AC3E}">
        <p14:creationId xmlns:p14="http://schemas.microsoft.com/office/powerpoint/2010/main" val="137531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082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Anemometer </a:t>
            </a:r>
            <a:r>
              <a:rPr lang="en-US" dirty="0" smtClean="0">
                <a:solidFill>
                  <a:srgbClr val="FF0000"/>
                </a:solidFill>
              </a:rPr>
              <a:t>– measures wind speed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4238090" cy="3352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197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Civic</vt:lpstr>
      <vt:lpstr>24-3</vt:lpstr>
      <vt:lpstr>Lower-Atmospheric Conditions</vt:lpstr>
      <vt:lpstr>PowerPoint Presentation</vt:lpstr>
      <vt:lpstr>Air Temperature</vt:lpstr>
      <vt:lpstr>Galileo Thermometer</vt:lpstr>
      <vt:lpstr>Electric thermometer</vt:lpstr>
      <vt:lpstr>Air Pressure</vt:lpstr>
      <vt:lpstr>PowerPoint Presentation</vt:lpstr>
      <vt:lpstr>Wind Speed</vt:lpstr>
      <vt:lpstr>Wind Direction</vt:lpstr>
      <vt:lpstr>PowerPoint Presentation</vt:lpstr>
      <vt:lpstr>Upper-Atmospheric Conditions</vt:lpstr>
      <vt:lpstr>Radiosonde</vt:lpstr>
      <vt:lpstr>Radar</vt:lpstr>
      <vt:lpstr>PowerPoint Presentation</vt:lpstr>
      <vt:lpstr>Weather Satellites</vt:lpstr>
      <vt:lpstr>Computers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24-3</dc:title>
  <dc:creator>Beth Meyers</dc:creator>
  <cp:lastModifiedBy>Nick Meyers</cp:lastModifiedBy>
  <cp:revision>4</cp:revision>
  <dcterms:created xsi:type="dcterms:W3CDTF">2015-04-22T00:42:09Z</dcterms:created>
  <dcterms:modified xsi:type="dcterms:W3CDTF">2015-04-22T12:18:40Z</dcterms:modified>
</cp:coreProperties>
</file>