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70" r:id="rId7"/>
    <p:sldId id="259" r:id="rId8"/>
    <p:sldId id="267" r:id="rId9"/>
    <p:sldId id="260" r:id="rId10"/>
    <p:sldId id="261" r:id="rId11"/>
    <p:sldId id="262" r:id="rId12"/>
    <p:sldId id="268" r:id="rId13"/>
    <p:sldId id="263" r:id="rId14"/>
    <p:sldId id="264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23-3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2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915" y="2560320"/>
            <a:ext cx="5050837" cy="331012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Substance is cooled below freezing, condensation, or sublimation point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Doesn’t go through a change of state</a:t>
            </a:r>
          </a:p>
          <a:p>
            <a:endParaRPr lang="en-US" dirty="0"/>
          </a:p>
          <a:p>
            <a:r>
              <a:rPr lang="en-US" dirty="0" smtClean="0"/>
              <a:t>-50 C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Not enough freezing nuclei</a:t>
            </a:r>
          </a:p>
          <a:p>
            <a:pPr lvl="1"/>
            <a:r>
              <a:rPr lang="en-US" dirty="0" smtClean="0"/>
              <a:t>Most evaporate and vapor condenses to ice crystals and fall as snow (can melt in warm temps)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21837"/>
            <a:ext cx="4832447" cy="3624335"/>
          </a:xfrm>
        </p:spPr>
      </p:pic>
    </p:spTree>
    <p:extLst>
      <p:ext uri="{BB962C8B-B14F-4D97-AF65-F5344CB8AC3E}">
        <p14:creationId xmlns:p14="http://schemas.microsoft.com/office/powerpoint/2010/main" val="328488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Rain gauge</a:t>
            </a:r>
          </a:p>
          <a:p>
            <a:endParaRPr lang="en-US" dirty="0"/>
          </a:p>
          <a:p>
            <a:r>
              <a:rPr lang="en-US" dirty="0" smtClean="0"/>
              <a:t>10 cm of snow will melt to produce 1 cm of water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51" y="2820092"/>
            <a:ext cx="6356147" cy="2354580"/>
          </a:xfrm>
        </p:spPr>
      </p:pic>
    </p:spTree>
    <p:extLst>
      <p:ext uri="{BB962C8B-B14F-4D97-AF65-F5344CB8AC3E}">
        <p14:creationId xmlns:p14="http://schemas.microsoft.com/office/powerpoint/2010/main" val="38186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2"/>
            <a:ext cx="3661062" cy="488141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71" y="1448811"/>
            <a:ext cx="5145153" cy="3757034"/>
          </a:xfrm>
        </p:spPr>
      </p:pic>
    </p:spTree>
    <p:extLst>
      <p:ext uri="{BB962C8B-B14F-4D97-AF65-F5344CB8AC3E}">
        <p14:creationId xmlns:p14="http://schemas.microsoft.com/office/powerpoint/2010/main" val="152688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Radar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Bounces radio waves off of precipitation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77" y="2560320"/>
            <a:ext cx="4854286" cy="3433856"/>
          </a:xfrm>
        </p:spPr>
      </p:pic>
    </p:spTree>
    <p:extLst>
      <p:ext uri="{BB962C8B-B14F-4D97-AF65-F5344CB8AC3E}">
        <p14:creationId xmlns:p14="http://schemas.microsoft.com/office/powerpoint/2010/main" val="327942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2878697" cy="331012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Introducing freezing nuclei or condensation nuclei into a cloud</a:t>
            </a:r>
          </a:p>
          <a:p>
            <a:endParaRPr lang="en-US" dirty="0"/>
          </a:p>
          <a:p>
            <a:r>
              <a:rPr lang="en-US" dirty="0" smtClean="0"/>
              <a:t>Silver iodide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06" y="2560320"/>
            <a:ext cx="6884043" cy="2982799"/>
          </a:xfrm>
        </p:spPr>
      </p:pic>
    </p:spTree>
    <p:extLst>
      <p:ext uri="{BB962C8B-B14F-4D97-AF65-F5344CB8AC3E}">
        <p14:creationId xmlns:p14="http://schemas.microsoft.com/office/powerpoint/2010/main" val="1113630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205" y="874406"/>
            <a:ext cx="8087589" cy="49960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Moisture that falls to the Earth’s surface</a:t>
            </a:r>
          </a:p>
          <a:p>
            <a:r>
              <a:rPr lang="en-US" dirty="0" smtClean="0"/>
              <a:t>Rain</a:t>
            </a:r>
          </a:p>
          <a:p>
            <a:r>
              <a:rPr lang="en-US" dirty="0" smtClean="0"/>
              <a:t>Sleet</a:t>
            </a:r>
          </a:p>
          <a:p>
            <a:r>
              <a:rPr lang="en-US" dirty="0" smtClean="0"/>
              <a:t>Snow</a:t>
            </a:r>
          </a:p>
          <a:p>
            <a:r>
              <a:rPr lang="en-US" dirty="0" smtClean="0"/>
              <a:t>Hail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587879"/>
            <a:ext cx="4718050" cy="3255454"/>
          </a:xfrm>
        </p:spPr>
      </p:pic>
    </p:spTree>
    <p:extLst>
      <p:ext uri="{BB962C8B-B14F-4D97-AF65-F5344CB8AC3E}">
        <p14:creationId xmlns:p14="http://schemas.microsoft.com/office/powerpoint/2010/main" val="166880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Snowflakes get smaller in colder temperatures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Sleet – rain falls through a layer of freezing air</a:t>
            </a:r>
          </a:p>
          <a:p>
            <a:pPr lvl="1"/>
            <a:r>
              <a:rPr lang="en-US" dirty="0" smtClean="0"/>
              <a:t>Clear ice pellets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Glaze ice – freezes when it hits the ground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70" y="3072486"/>
            <a:ext cx="5318277" cy="1499514"/>
          </a:xfrm>
        </p:spPr>
      </p:pic>
    </p:spTree>
    <p:extLst>
      <p:ext uri="{BB962C8B-B14F-4D97-AF65-F5344CB8AC3E}">
        <p14:creationId xmlns:p14="http://schemas.microsoft.com/office/powerpoint/2010/main" val="224027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2560638"/>
            <a:ext cx="4413249" cy="33099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903237"/>
            <a:ext cx="4718050" cy="2624739"/>
          </a:xfrm>
        </p:spPr>
      </p:pic>
    </p:spTree>
    <p:extLst>
      <p:ext uri="{BB962C8B-B14F-4D97-AF65-F5344CB8AC3E}">
        <p14:creationId xmlns:p14="http://schemas.microsoft.com/office/powerpoint/2010/main" val="4114731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711728"/>
            <a:ext cx="4718050" cy="30077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903237"/>
            <a:ext cx="4718050" cy="2624739"/>
          </a:xfrm>
        </p:spPr>
      </p:pic>
    </p:spTree>
    <p:extLst>
      <p:ext uri="{BB962C8B-B14F-4D97-AF65-F5344CB8AC3E}">
        <p14:creationId xmlns:p14="http://schemas.microsoft.com/office/powerpoint/2010/main" val="273691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2" y="823895"/>
            <a:ext cx="8531225" cy="52875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3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Hail – solid lumps of ice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Convection currents carry raindrops to high levels and freeze</a:t>
            </a:r>
          </a:p>
          <a:p>
            <a:endParaRPr lang="en-US" dirty="0"/>
          </a:p>
          <a:p>
            <a:r>
              <a:rPr lang="en-US" dirty="0" smtClean="0"/>
              <a:t>Can be carried up multiple times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31" y="2560320"/>
            <a:ext cx="4182341" cy="3136756"/>
          </a:xfrm>
        </p:spPr>
      </p:pic>
    </p:spTree>
    <p:extLst>
      <p:ext uri="{BB962C8B-B14F-4D97-AF65-F5344CB8AC3E}">
        <p14:creationId xmlns:p14="http://schemas.microsoft.com/office/powerpoint/2010/main" val="387804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2610644"/>
            <a:ext cx="4324350" cy="320992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218091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Formation of a large droplet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Combination of smaller drops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92" y="2144254"/>
            <a:ext cx="3141554" cy="3726194"/>
          </a:xfrm>
        </p:spPr>
      </p:pic>
    </p:spTree>
    <p:extLst>
      <p:ext uri="{BB962C8B-B14F-4D97-AF65-F5344CB8AC3E}">
        <p14:creationId xmlns:p14="http://schemas.microsoft.com/office/powerpoint/2010/main" val="552709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157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23-3</vt:lpstr>
      <vt:lpstr>Precipitation</vt:lpstr>
      <vt:lpstr>Precipitation</vt:lpstr>
      <vt:lpstr>PowerPoint Presentation</vt:lpstr>
      <vt:lpstr>PowerPoint Presentation</vt:lpstr>
      <vt:lpstr>PowerPoint Presentation</vt:lpstr>
      <vt:lpstr>Precipitation</vt:lpstr>
      <vt:lpstr>PowerPoint Presentation</vt:lpstr>
      <vt:lpstr>Coalescence</vt:lpstr>
      <vt:lpstr>Supercooling</vt:lpstr>
      <vt:lpstr>Measuring Precipitation</vt:lpstr>
      <vt:lpstr>PowerPoint Presentation</vt:lpstr>
      <vt:lpstr>Doppler Radar</vt:lpstr>
      <vt:lpstr>Cloud Seeding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23-3</dc:title>
  <dc:creator>Nick Meyers</dc:creator>
  <cp:lastModifiedBy>Nick Meyers</cp:lastModifiedBy>
  <cp:revision>9</cp:revision>
  <dcterms:created xsi:type="dcterms:W3CDTF">2015-04-02T00:06:33Z</dcterms:created>
  <dcterms:modified xsi:type="dcterms:W3CDTF">2015-04-02T14:13:14Z</dcterms:modified>
</cp:coreProperties>
</file>