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72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AE520-0E3D-4600-963C-E17B8A471B75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3AE44B-0DC5-4CB8-9A50-382204CAD0D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Clouds and fog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23652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Shape and altitude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644125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Main Cloud Types (Based on Appearance)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Cirrus - Wispy, Feather-like clouds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Cumulus – Fluffy, Cotton ball-like clouds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Stratus – Layered, Sheet-like clouds</a:t>
            </a:r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pic>
        <p:nvPicPr>
          <p:cNvPr id="10244" name="Picture 4" descr="http://bagofgrab.typepad.com/.a/6a01156f9c978f970b0133ecf7900b970b-8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35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commons/thumb/3/3c/GoldenMedows.jpg/300px-GoldenMedo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10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upload.wikimedia.org/wikipedia/commons/thumb/d/d1/Stratus-Opacus-Uniformis.jpg/300px-Stratus-Opacus-Uniform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52963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9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Gray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Flat, uniform base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Low altitudes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952868" cy="2209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Top – cotton ball</a:t>
            </a:r>
          </a:p>
          <a:p>
            <a:endParaRPr lang="en-US" dirty="0" smtClean="0"/>
          </a:p>
          <a:p>
            <a:r>
              <a:rPr lang="en-US" dirty="0" smtClean="0"/>
              <a:t>Bottom – dark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Low level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Billowy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5226616" cy="3505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Feathery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Ice crystals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High altitude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5256158" cy="3505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Cloud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225" y="1828800"/>
            <a:ext cx="5794375" cy="4422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Cloud Prefixes - Determines Cloud Subtypes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Cirro</a:t>
            </a:r>
            <a:r>
              <a:rPr lang="en-US" dirty="0" smtClean="0">
                <a:solidFill>
                  <a:srgbClr val="FF0000"/>
                </a:solidFill>
              </a:rPr>
              <a:t> – High Elevation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Alto – Medium Elevation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Strato</a:t>
            </a:r>
            <a:r>
              <a:rPr lang="en-US" dirty="0" smtClean="0">
                <a:solidFill>
                  <a:srgbClr val="FF0000"/>
                </a:solidFill>
              </a:rPr>
              <a:t> – Layered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Nimbo</a:t>
            </a:r>
            <a:r>
              <a:rPr lang="en-US" dirty="0" smtClean="0">
                <a:solidFill>
                  <a:srgbClr val="FF0000"/>
                </a:solidFill>
              </a:rPr>
              <a:t> – Rain</a:t>
            </a:r>
          </a:p>
          <a:p>
            <a:pPr lvl="2">
              <a:defRPr/>
            </a:pPr>
            <a:r>
              <a:rPr lang="en-US" dirty="0" smtClean="0"/>
              <a:t>Ex:  An altocumulus cloud is a medium elevation cumulus cloud</a:t>
            </a:r>
          </a:p>
          <a:p>
            <a:pPr marL="914400" lvl="2" indent="0">
              <a:buNone/>
              <a:defRPr/>
            </a:pPr>
            <a:endParaRPr lang="en-US" dirty="0" smtClean="0"/>
          </a:p>
        </p:txBody>
      </p:sp>
      <p:pic>
        <p:nvPicPr>
          <p:cNvPr id="12292" name="Picture 2" descr="http://campbellsclouds.wikispaces.com/file/view/Altocumulus-floccus_1872009.jpg/253851090/Altocumulus-floccus_187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48000"/>
            <a:ext cx="33797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4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Cumulonimbus – Large, anvil-shaped storm clouds associated with storms and hail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Nimbostratus – Dark, layered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ain clouds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3316" name="Picture 2" descr="http://upload.wikimedia.org/wikipedia/commons/9/98/Cumulonimbus-t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581400"/>
            <a:ext cx="4435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chitambo.com/clouds/cloudsimages/medium/nbst_oberembrach_apr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7488"/>
            <a:ext cx="4048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3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 vapor that has condensed by Earth’s surface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2656293"/>
            <a:ext cx="5265215" cy="275390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Fog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Nightly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Layer of air in contact with ground cools below dew point</a:t>
            </a:r>
          </a:p>
          <a:p>
            <a:endParaRPr lang="en-US" dirty="0" smtClean="0"/>
          </a:p>
          <a:p>
            <a:r>
              <a:rPr lang="en-US" dirty="0" smtClean="0"/>
              <a:t>Results from loss of heat due to radiation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038600" cy="269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Small water droplets or ice crystals that fall through air</a:t>
            </a:r>
          </a:p>
          <a:p>
            <a:endParaRPr lang="en-US" dirty="0" smtClean="0"/>
          </a:p>
          <a:p>
            <a:r>
              <a:rPr lang="en-US" dirty="0" smtClean="0"/>
              <a:t>Fog is a cloud that forms near the surface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8389"/>
            <a:ext cx="4038600" cy="38879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Solid surface are needed for water vapor to condense 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Troposphere – lower layer of atmosphere</a:t>
            </a:r>
          </a:p>
          <a:p>
            <a:endParaRPr lang="en-US" dirty="0" smtClean="0"/>
          </a:p>
          <a:p>
            <a:r>
              <a:rPr lang="en-US" dirty="0" smtClean="0"/>
              <a:t>Ice, salt, dust – remain suspended in the air for a long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320218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57200"/>
            <a:ext cx="8373629" cy="6096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Condensation nuclei – particles for water vapor to condense 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Water droplets form</a:t>
            </a:r>
          </a:p>
          <a:p>
            <a:endParaRPr lang="en-US" dirty="0" smtClean="0"/>
          </a:p>
          <a:p>
            <a:r>
              <a:rPr lang="en-US" dirty="0" smtClean="0"/>
              <a:t>Cooling air causes the condensation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362200"/>
            <a:ext cx="4959317" cy="2362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Temperature of an air mass decreases as the air mass rises and expands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55862"/>
            <a:ext cx="4038600" cy="45130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Moist air mixes with another body of moist air with different temperatures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69" y="1600200"/>
            <a:ext cx="4343400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Sloping terrain forces air up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Rising air expands and cools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197989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Advective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505"/>
            <a:ext cx="4038600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Temperature of an air mass decreases as it moves over a cold surface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5916"/>
            <a:ext cx="4038600" cy="25129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274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Civic</vt:lpstr>
      <vt:lpstr>23-2</vt:lpstr>
      <vt:lpstr>Clouds</vt:lpstr>
      <vt:lpstr>Formation</vt:lpstr>
      <vt:lpstr>PowerPoint Presentation</vt:lpstr>
      <vt:lpstr>PowerPoint Presentation</vt:lpstr>
      <vt:lpstr>Adiabatic Cooling</vt:lpstr>
      <vt:lpstr>Mixing</vt:lpstr>
      <vt:lpstr>Lifting</vt:lpstr>
      <vt:lpstr>Advective Cooling</vt:lpstr>
      <vt:lpstr>Classifications of Clouds</vt:lpstr>
      <vt:lpstr>Cloud Types</vt:lpstr>
      <vt:lpstr>Stratus</vt:lpstr>
      <vt:lpstr>Cumulus</vt:lpstr>
      <vt:lpstr>Cirrus</vt:lpstr>
      <vt:lpstr>Cloud Types</vt:lpstr>
      <vt:lpstr>Rain Clouds</vt:lpstr>
      <vt:lpstr>Fog</vt:lpstr>
      <vt:lpstr>Radiation Fog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23-2</dc:title>
  <dc:creator>Beth Meyers</dc:creator>
  <cp:lastModifiedBy>Nick Meyers</cp:lastModifiedBy>
  <cp:revision>7</cp:revision>
  <dcterms:created xsi:type="dcterms:W3CDTF">2015-03-29T23:06:55Z</dcterms:created>
  <dcterms:modified xsi:type="dcterms:W3CDTF">2015-03-31T12:45:48Z</dcterms:modified>
</cp:coreProperties>
</file>