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F56200E-1EC7-4424-BF61-080A50BB9F80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060046E-BF07-4095-9832-6DEDE2F931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6200E-1EC7-4424-BF61-080A50BB9F80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60046E-BF07-4095-9832-6DEDE2F93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6200E-1EC7-4424-BF61-080A50BB9F80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60046E-BF07-4095-9832-6DEDE2F93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6200E-1EC7-4424-BF61-080A50BB9F80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60046E-BF07-4095-9832-6DEDE2F93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F56200E-1EC7-4424-BF61-080A50BB9F80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060046E-BF07-4095-9832-6DEDE2F931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6200E-1EC7-4424-BF61-080A50BB9F80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060046E-BF07-4095-9832-6DEDE2F931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6200E-1EC7-4424-BF61-080A50BB9F80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060046E-BF07-4095-9832-6DEDE2F93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6200E-1EC7-4424-BF61-080A50BB9F80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60046E-BF07-4095-9832-6DEDE2F931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6200E-1EC7-4424-BF61-080A50BB9F80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60046E-BF07-4095-9832-6DEDE2F93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F56200E-1EC7-4424-BF61-080A50BB9F80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060046E-BF07-4095-9832-6DEDE2F931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F56200E-1EC7-4424-BF61-080A50BB9F80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060046E-BF07-4095-9832-6DEDE2F931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F56200E-1EC7-4424-BF61-080A50BB9F80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060046E-BF07-4095-9832-6DEDE2F931F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23-2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Central Africa</a:t>
            </a:r>
          </a:p>
          <a:p>
            <a:r>
              <a:rPr lang="en-US" dirty="0" smtClean="0"/>
              <a:t>History and Culture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and Soviet Union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505200" cy="4526280"/>
          </a:xfrm>
        </p:spPr>
        <p:txBody>
          <a:bodyPr/>
          <a:lstStyle/>
          <a:p>
            <a:r>
              <a:rPr lang="en-US" dirty="0" smtClean="0"/>
              <a:t>Used the region as a battle ground during Cold War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Supported different allies in smalls wars throughout Africa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1982348"/>
            <a:ext cx="4391195" cy="418985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352800" cy="4526280"/>
          </a:xfrm>
        </p:spPr>
        <p:txBody>
          <a:bodyPr/>
          <a:lstStyle/>
          <a:p>
            <a:r>
              <a:rPr lang="en-US" dirty="0" smtClean="0"/>
              <a:t>Hundreds of languages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Dialects – regional varieties of a language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98085"/>
            <a:ext cx="4038600" cy="442226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Christianity – brought by Europeans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Muslims – North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Hindus - Zambia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37" y="2514600"/>
            <a:ext cx="4837693" cy="2514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Carved wooden masks</a:t>
            </a:r>
          </a:p>
          <a:p>
            <a:endParaRPr lang="en-US" dirty="0" smtClean="0"/>
          </a:p>
          <a:p>
            <a:r>
              <a:rPr lang="en-US" dirty="0" smtClean="0"/>
              <a:t>Cotton gowns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Likembe – thumb piano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Makossa – dance music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0"/>
            <a:ext cx="3729461" cy="268288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06886"/>
            <a:ext cx="2498556" cy="25043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2,000 years ago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People migrated from West Africa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Kongo Kingdom – near the mouth of Congo River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51" y="2286000"/>
            <a:ext cx="4081004" cy="304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Trade routes to east and west Africa</a:t>
            </a:r>
          </a:p>
          <a:p>
            <a:endParaRPr lang="en-US" dirty="0" smtClean="0"/>
          </a:p>
          <a:p>
            <a:r>
              <a:rPr lang="en-US" dirty="0" smtClean="0"/>
              <a:t>Rich – skins, shells, slaves, ivory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62200"/>
            <a:ext cx="4038600" cy="266819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3" y="2217420"/>
            <a:ext cx="3934047" cy="338328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85" y="1646238"/>
            <a:ext cx="3042629" cy="4525962"/>
          </a:xfrm>
        </p:spPr>
      </p:pic>
    </p:spTree>
    <p:extLst>
      <p:ext uri="{BB962C8B-B14F-4D97-AF65-F5344CB8AC3E}">
        <p14:creationId xmlns:p14="http://schemas.microsoft.com/office/powerpoint/2010/main" val="141252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Wanted forest products and ivory</a:t>
            </a:r>
          </a:p>
          <a:p>
            <a:endParaRPr lang="en-US" dirty="0" smtClean="0"/>
          </a:p>
          <a:p>
            <a:r>
              <a:rPr lang="en-US" dirty="0" smtClean="0"/>
              <a:t>Piano keys, jewelry, statues, furniture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88299"/>
            <a:ext cx="4038600" cy="304183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91" y="1646238"/>
            <a:ext cx="2954218" cy="45259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714659"/>
            <a:ext cx="2895600" cy="4389120"/>
          </a:xfrm>
        </p:spPr>
      </p:pic>
    </p:spTree>
    <p:extLst>
      <p:ext uri="{BB962C8B-B14F-4D97-AF65-F5344CB8AC3E}">
        <p14:creationId xmlns:p14="http://schemas.microsoft.com/office/powerpoint/2010/main" val="154304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352800" cy="452628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Took millions of slaves to colonies in the Americas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0"/>
            <a:ext cx="4038600" cy="249989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429000" cy="452628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Divided Africa into colonies</a:t>
            </a:r>
          </a:p>
          <a:p>
            <a:endParaRPr lang="en-US" dirty="0" smtClean="0"/>
          </a:p>
          <a:p>
            <a:r>
              <a:rPr lang="en-US" dirty="0" smtClean="0"/>
              <a:t>France, Belgium, Germany, Spain, UK, and Portugal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Conflict between cultural groups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46960"/>
            <a:ext cx="4929305" cy="321564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505200" cy="452628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Gained independence after WWII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Fought bloody wars</a:t>
            </a:r>
          </a:p>
          <a:p>
            <a:endParaRPr lang="en-US" dirty="0" smtClean="0"/>
          </a:p>
          <a:p>
            <a:r>
              <a:rPr lang="en-US" dirty="0" smtClean="0"/>
              <a:t>1975 – Angola gained freedom from Portugal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04" y="2438400"/>
            <a:ext cx="4954296" cy="28956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43</TotalTime>
  <Words>160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Rockwell</vt:lpstr>
      <vt:lpstr>Wingdings 2</vt:lpstr>
      <vt:lpstr>Foundry</vt:lpstr>
      <vt:lpstr>23-2</vt:lpstr>
      <vt:lpstr>Early History</vt:lpstr>
      <vt:lpstr>PowerPoint Presentation</vt:lpstr>
      <vt:lpstr>PowerPoint Presentation</vt:lpstr>
      <vt:lpstr>Europeans</vt:lpstr>
      <vt:lpstr>PowerPoint Presentation</vt:lpstr>
      <vt:lpstr>PowerPoint Presentation</vt:lpstr>
      <vt:lpstr>PowerPoint Presentation</vt:lpstr>
      <vt:lpstr>Modern Africa</vt:lpstr>
      <vt:lpstr>U.S. and Soviet Union </vt:lpstr>
      <vt:lpstr>Culture</vt:lpstr>
      <vt:lpstr>Religion</vt:lpstr>
      <vt:lpstr>Art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23-2</dc:title>
  <dc:creator>Beth Meyers</dc:creator>
  <cp:lastModifiedBy>Nick Meyers</cp:lastModifiedBy>
  <cp:revision>6</cp:revision>
  <dcterms:created xsi:type="dcterms:W3CDTF">2015-03-10T00:40:05Z</dcterms:created>
  <dcterms:modified xsi:type="dcterms:W3CDTF">2015-03-10T12:53:37Z</dcterms:modified>
</cp:coreProperties>
</file>