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0" r:id="rId4"/>
    <p:sldId id="259" r:id="rId5"/>
    <p:sldId id="260" r:id="rId6"/>
    <p:sldId id="271" r:id="rId7"/>
    <p:sldId id="26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3" r:id="rId17"/>
    <p:sldId id="269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3B52-2ADA-4F09-B522-AB37F3ECF8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7B2712-94EB-4C99-BB9E-6A81A9C3E0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3B52-2ADA-4F09-B522-AB37F3ECF8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712-94EB-4C99-BB9E-6A81A9C3E0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7B2712-94EB-4C99-BB9E-6A81A9C3E0D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3B52-2ADA-4F09-B522-AB37F3ECF8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3B52-2ADA-4F09-B522-AB37F3ECF8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7B2712-94EB-4C99-BB9E-6A81A9C3E0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3B52-2ADA-4F09-B522-AB37F3ECF8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7B2712-94EB-4C99-BB9E-6A81A9C3E0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DD13B52-2ADA-4F09-B522-AB37F3ECF8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2712-94EB-4C99-BB9E-6A81A9C3E0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3B52-2ADA-4F09-B522-AB37F3ECF8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7B2712-94EB-4C99-BB9E-6A81A9C3E0D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3B52-2ADA-4F09-B522-AB37F3ECF8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7B2712-94EB-4C99-BB9E-6A81A9C3E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3B52-2ADA-4F09-B522-AB37F3ECF8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B2712-94EB-4C99-BB9E-6A81A9C3E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7B2712-94EB-4C99-BB9E-6A81A9C3E0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3B52-2ADA-4F09-B522-AB37F3ECF8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7B2712-94EB-4C99-BB9E-6A81A9C3E0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DD13B52-2ADA-4F09-B522-AB37F3ECF8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DD13B52-2ADA-4F09-B522-AB37F3ECF8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7B2712-94EB-4C99-BB9E-6A81A9C3E0D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Atmospheric moisture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23-1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Water vapor can directly become ice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86000"/>
            <a:ext cx="4136571" cy="28956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Water vapor in atmosphere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Controlled by rates of evaporation and condensation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133600"/>
            <a:ext cx="3810000" cy="292417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Dew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3660648" cy="46817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Temperature - Rate of evaporation and condensation are in equilibrium</a:t>
            </a:r>
          </a:p>
          <a:p>
            <a:endParaRPr lang="en-US" dirty="0" smtClean="0"/>
          </a:p>
          <a:p>
            <a:r>
              <a:rPr lang="en-US" dirty="0" smtClean="0"/>
              <a:t>“Saturated”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Temperature below dew point = water droplets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987552"/>
            <a:ext cx="3810000" cy="28575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52" y="4202476"/>
            <a:ext cx="47625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Humidity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Mass of water vapor contained in a volume of air</a:t>
            </a:r>
          </a:p>
          <a:p>
            <a:endParaRPr lang="en-US" dirty="0" smtClean="0"/>
          </a:p>
          <a:p>
            <a:r>
              <a:rPr lang="en-US" dirty="0" smtClean="0"/>
              <a:t>How much water vapor is in the air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197894"/>
            <a:ext cx="4038600" cy="30289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8308848" cy="46817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Absolute Humidity = mass of water vapor (grams) / Volume of air (Cubic meters)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652" y="2895600"/>
            <a:ext cx="4038600" cy="271974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Humidity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Ratio of amount of water vapor in air to amount needed for saturation</a:t>
            </a:r>
          </a:p>
          <a:p>
            <a:endParaRPr lang="en-US" dirty="0" smtClean="0"/>
          </a:p>
          <a:p>
            <a:r>
              <a:rPr lang="en-US" dirty="0" smtClean="0"/>
              <a:t>Given temperature</a:t>
            </a:r>
          </a:p>
          <a:p>
            <a:endParaRPr lang="en-US" dirty="0" smtClean="0"/>
          </a:p>
          <a:p>
            <a:r>
              <a:rPr lang="en-US" dirty="0" smtClean="0"/>
              <a:t>How close it is to reaching the dew point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379" y="2476773"/>
            <a:ext cx="4038600" cy="247138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575" y="1524000"/>
            <a:ext cx="7654754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989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Absolute Humidity – The exact amount of water  vapor in the air </a:t>
            </a:r>
            <a:r>
              <a:rPr lang="en-US" dirty="0" smtClean="0">
                <a:solidFill>
                  <a:schemeClr val="tx1"/>
                </a:solidFill>
              </a:rPr>
              <a:t>(ex: 30 lbs of water vapor)</a:t>
            </a:r>
          </a:p>
          <a:p>
            <a:pPr lvl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Relative Humidity – The % of the total possible amount of water vapor in the air </a:t>
            </a:r>
            <a:r>
              <a:rPr lang="en-US" dirty="0" smtClean="0">
                <a:solidFill>
                  <a:schemeClr val="tx1"/>
                </a:solidFill>
              </a:rPr>
              <a:t>(ex: 30 lbs out of a possible 100 lbs = 30% Humidity)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20017"/>
            <a:ext cx="4038600" cy="258470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drop_cloud_cc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77244" y="1555750"/>
            <a:ext cx="49530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Solid </a:t>
            </a:r>
            <a:r>
              <a:rPr lang="en-US" dirty="0" smtClean="0"/>
              <a:t>– ice</a:t>
            </a:r>
          </a:p>
          <a:p>
            <a:endParaRPr lang="en-US" dirty="0" smtClean="0"/>
          </a:p>
          <a:p>
            <a:r>
              <a:rPr lang="en-US" dirty="0" smtClean="0"/>
              <a:t>Liquid – water</a:t>
            </a:r>
          </a:p>
          <a:p>
            <a:endParaRPr lang="en-US" dirty="0" smtClean="0"/>
          </a:p>
          <a:p>
            <a:r>
              <a:rPr lang="en-US" dirty="0" smtClean="0"/>
              <a:t>Gas – water vapor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9" y="1752600"/>
            <a:ext cx="5017797" cy="4191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76" y="1752600"/>
            <a:ext cx="8739024" cy="3124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6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 energy is absorbed by water: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Solid – Almost fixed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Liquid – Slide past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Gas – Rapid movement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286000"/>
            <a:ext cx="4790440" cy="3124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3584448" cy="46817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Heat energy that is absorbed or released during change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Ice melting – absorbs energy from surrounding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Condensation – energy released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493264"/>
            <a:ext cx="5307910" cy="276453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17251"/>
            <a:ext cx="8045440" cy="417394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Water entering the atmosphere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Equator</a:t>
            </a:r>
          </a:p>
          <a:p>
            <a:endParaRPr lang="en-US" dirty="0" smtClean="0"/>
          </a:p>
          <a:p>
            <a:r>
              <a:rPr lang="en-US" dirty="0" smtClean="0"/>
              <a:t>Plants – transpiration</a:t>
            </a:r>
          </a:p>
          <a:p>
            <a:endParaRPr lang="en-US" dirty="0" smtClean="0"/>
          </a:p>
          <a:p>
            <a:r>
              <a:rPr lang="en-US" dirty="0" smtClean="0"/>
              <a:t>Volcanoes / fossil fuels – small amounts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352" y="2438400"/>
            <a:ext cx="4354286" cy="2438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9" y="1600200"/>
            <a:ext cx="8216090" cy="3505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9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Sublimation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Solid changes to a gas</a:t>
            </a:r>
          </a:p>
          <a:p>
            <a:endParaRPr lang="en-US" dirty="0" smtClean="0"/>
          </a:p>
          <a:p>
            <a:r>
              <a:rPr lang="en-US" dirty="0" smtClean="0"/>
              <a:t>Skips liquid phase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Air is dry and temperature is below freezing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133600"/>
            <a:ext cx="4528868" cy="32004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</TotalTime>
  <Words>247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Georgia</vt:lpstr>
      <vt:lpstr>Wingdings</vt:lpstr>
      <vt:lpstr>Wingdings 2</vt:lpstr>
      <vt:lpstr>Civic</vt:lpstr>
      <vt:lpstr>23-1</vt:lpstr>
      <vt:lpstr>Water</vt:lpstr>
      <vt:lpstr>PowerPoint Presentation</vt:lpstr>
      <vt:lpstr>Changing Forms</vt:lpstr>
      <vt:lpstr>Latent Heat</vt:lpstr>
      <vt:lpstr>PowerPoint Presentation</vt:lpstr>
      <vt:lpstr>Evaporation</vt:lpstr>
      <vt:lpstr>PowerPoint Presentation</vt:lpstr>
      <vt:lpstr>Sublimation</vt:lpstr>
      <vt:lpstr>PowerPoint Presentation</vt:lpstr>
      <vt:lpstr>Humidity</vt:lpstr>
      <vt:lpstr>Dew Point</vt:lpstr>
      <vt:lpstr>Absolute Humidity</vt:lpstr>
      <vt:lpstr>PowerPoint Presentation</vt:lpstr>
      <vt:lpstr>Relative Humidity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Meyers</dc:creator>
  <cp:lastModifiedBy>Nick Meyers</cp:lastModifiedBy>
  <cp:revision>10</cp:revision>
  <dcterms:created xsi:type="dcterms:W3CDTF">2015-03-25T00:08:25Z</dcterms:created>
  <dcterms:modified xsi:type="dcterms:W3CDTF">2015-03-25T12:26:10Z</dcterms:modified>
</cp:coreProperties>
</file>