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2" r:id="rId6"/>
    <p:sldId id="270" r:id="rId7"/>
    <p:sldId id="278" r:id="rId8"/>
    <p:sldId id="277" r:id="rId9"/>
    <p:sldId id="279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87FB0-CE9B-444B-9ABB-AD788E27642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BE394-E122-45D2-A201-323AAC0F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DA31-2706-4741-A66D-CE7D55354950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B7DED-0749-4F64-909A-A0F2D0A9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62DC-D39C-4469-81FD-F98AD5EF7D9E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5CE7B-D366-434D-A31E-A2EDBA66B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508C-95AB-4BED-B04B-23D52DACEEDC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D1B64-20F2-41AA-8EB6-8CE5D4E2B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AC51-7350-4771-BF7F-B93F60A5C036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2339-EBD3-488A-9347-99253A5B1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88E6-63A0-41D4-AA96-3865F2ED1A42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9F21-2443-4B10-8434-D77CDF1C5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09A70-A20A-46E1-A1D1-2F0B9130ADA9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F5C1-7ADD-4E6B-A9AB-8A6DF57A7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FF6FA-9687-4CCC-84BC-D8A6726D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FD85A-E73C-465C-9F4A-333E6F6821D9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826F-2FFD-4DA4-9096-F2A350051158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F192-A8FA-495F-A839-E5B411F0F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AF56-F9FC-401F-B29B-2FF100E489E0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6F86-E372-41AB-A326-B0B4C2263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3A28-6484-4CA5-9583-5B349B64A7AA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188B9-3361-4304-8E26-14CB892B7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2BD5-FC5F-41D0-8D19-ECEE0B832572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5980-88D1-405D-9E1F-E58B8C1AA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B3500E3-285F-4AD4-858D-153103AA422D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0454F74-7DFF-4919-849E-35F3E96C2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7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mtClean="0"/>
              <a:t>Finding </a:t>
            </a:r>
            <a:r>
              <a:rPr lang="en-US" dirty="0" smtClean="0"/>
              <a:t>Locations on Earth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1</a:t>
            </a:r>
            <a:r>
              <a:rPr dirty="0" smtClean="0"/>
              <a:t/>
            </a:r>
            <a:br>
              <a:rPr dirty="0" smtClean="0"/>
            </a:br>
            <a:r>
              <a:rPr dirty="0" smtClean="0"/>
              <a:t>Models of the Earth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Reference Points</a:t>
            </a:r>
            <a:endParaRPr/>
          </a:p>
        </p:txBody>
      </p:sp>
      <p:sp>
        <p:nvSpPr>
          <p:cNvPr id="1433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The points at which Earth’s axis of rotation intersect Earth’s surface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Equator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Prime Meridian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455863"/>
            <a:ext cx="4059238" cy="2708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Parallels</a:t>
            </a:r>
            <a:endParaRPr/>
          </a:p>
        </p:txBody>
      </p:sp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Parallels </a:t>
            </a:r>
            <a:r>
              <a:rPr lang="en-US" dirty="0" smtClean="0"/>
              <a:t>– circle that runs east and west around the Earth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Parallel to equator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1600200"/>
            <a:ext cx="4294188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Latitude</a:t>
            </a:r>
            <a:endParaRPr/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dirty="0" smtClean="0"/>
              <a:t>Latitude </a:t>
            </a:r>
            <a:r>
              <a:rPr lang="en-US" dirty="0" smtClean="0"/>
              <a:t>– angular distance north or south from equator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Degrees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1600200"/>
            <a:ext cx="4270375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Longitude</a:t>
            </a:r>
            <a:endParaRPr/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Meridians – semi circles that runs from pole to pole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Greenwich, England – Prime Meridian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Longitude – angular distance measured east or west from P.M.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143000"/>
            <a:ext cx="292735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2253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685800"/>
            <a:ext cx="76581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45th parallel michigan 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410200" cy="609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45th parall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9" y="1943100"/>
            <a:ext cx="79619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45th parallel sou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22" y="1143000"/>
            <a:ext cx="5717756" cy="428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1393</TotalTime>
  <Words>75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Constantia</vt:lpstr>
      <vt:lpstr>Wingdings 2</vt:lpstr>
      <vt:lpstr>Paper</vt:lpstr>
      <vt:lpstr>1 Models of the Earth</vt:lpstr>
      <vt:lpstr>Reference Points</vt:lpstr>
      <vt:lpstr>Parallels</vt:lpstr>
      <vt:lpstr>Latitude</vt:lpstr>
      <vt:lpstr>Longitude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 Meyers</cp:lastModifiedBy>
  <cp:revision>25</cp:revision>
  <cp:lastPrinted>2017-09-07T17:54:58Z</cp:lastPrinted>
  <dcterms:created xsi:type="dcterms:W3CDTF">2012-08-02T03:35:00Z</dcterms:created>
  <dcterms:modified xsi:type="dcterms:W3CDTF">2019-09-10T16:55:21Z</dcterms:modified>
</cp:coreProperties>
</file>