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0" r:id="rId5"/>
    <p:sldId id="258" r:id="rId6"/>
    <p:sldId id="259" r:id="rId7"/>
    <p:sldId id="272" r:id="rId8"/>
    <p:sldId id="280" r:id="rId9"/>
    <p:sldId id="281" r:id="rId10"/>
    <p:sldId id="273" r:id="rId11"/>
    <p:sldId id="260" r:id="rId12"/>
    <p:sldId id="274" r:id="rId13"/>
    <p:sldId id="282" r:id="rId14"/>
    <p:sldId id="261" r:id="rId15"/>
    <p:sldId id="275" r:id="rId16"/>
    <p:sldId id="262" r:id="rId17"/>
    <p:sldId id="263" r:id="rId18"/>
    <p:sldId id="276" r:id="rId19"/>
    <p:sldId id="264" r:id="rId20"/>
    <p:sldId id="265" r:id="rId21"/>
    <p:sldId id="277" r:id="rId22"/>
    <p:sldId id="266" r:id="rId23"/>
    <p:sldId id="278" r:id="rId24"/>
    <p:sldId id="269" r:id="rId25"/>
    <p:sldId id="267" r:id="rId26"/>
    <p:sldId id="279" r:id="rId27"/>
    <p:sldId id="26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roscope.com/us/index.aspx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View from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constellati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9" y="0"/>
            <a:ext cx="9517487" cy="68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Collects lots of light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Hubble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Launched in 1990</a:t>
            </a:r>
          </a:p>
          <a:p>
            <a:endParaRPr lang="en-US" dirty="0"/>
          </a:p>
        </p:txBody>
      </p:sp>
      <p:pic>
        <p:nvPicPr>
          <p:cNvPr id="8194" name="Picture 2" descr="Image result for hubble space telesc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07" y="1486180"/>
            <a:ext cx="6483289" cy="43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hubble space telescope 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00" y="1812727"/>
            <a:ext cx="5033962" cy="3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hubble space telescope ima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024438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08999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https://scaleofuniverse.com/the-largest-picture-taken-to-date-andromeda-from-hubble</a:t>
            </a:r>
            <a:r>
              <a:rPr lang="en-US" dirty="0" smtClean="0"/>
              <a:t>/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dirty="0" smtClean="0">
                <a:solidFill>
                  <a:srgbClr val="FFC000"/>
                </a:solidFill>
              </a:rPr>
              <a:t>ange </a:t>
            </a:r>
            <a:r>
              <a:rPr lang="en-US" dirty="0">
                <a:solidFill>
                  <a:srgbClr val="FFC000"/>
                </a:solidFill>
              </a:rPr>
              <a:t>of wavelengths that a star </a:t>
            </a:r>
            <a:r>
              <a:rPr lang="en-US" dirty="0" smtClean="0">
                <a:solidFill>
                  <a:srgbClr val="FFC000"/>
                </a:solidFill>
              </a:rPr>
              <a:t>emits</a:t>
            </a:r>
          </a:p>
          <a:p>
            <a:endParaRPr lang="en-US" dirty="0"/>
          </a:p>
          <a:p>
            <a:r>
              <a:rPr lang="en-US" dirty="0" smtClean="0"/>
              <a:t>Radio – cold dark regions</a:t>
            </a:r>
          </a:p>
          <a:p>
            <a:endParaRPr lang="en-US" dirty="0"/>
          </a:p>
          <a:p>
            <a:r>
              <a:rPr lang="en-US" dirty="0" smtClean="0"/>
              <a:t>Infrared – star forming regions</a:t>
            </a:r>
          </a:p>
          <a:p>
            <a:endParaRPr lang="en-US" dirty="0"/>
          </a:p>
          <a:p>
            <a:r>
              <a:rPr lang="en-US" dirty="0" smtClean="0"/>
              <a:t>UV – young stars</a:t>
            </a:r>
          </a:p>
          <a:p>
            <a:endParaRPr lang="en-US" dirty="0"/>
          </a:p>
          <a:p>
            <a:r>
              <a:rPr lang="en-US" dirty="0" smtClean="0"/>
              <a:t>X-rays and Gamma – high energy gas jets</a:t>
            </a:r>
            <a:endParaRPr lang="en-US" dirty="0"/>
          </a:p>
        </p:txBody>
      </p:sp>
      <p:pic>
        <p:nvPicPr>
          <p:cNvPr id="10242" name="Picture 2" descr="Image result for star spect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21" y="1948550"/>
            <a:ext cx="5321929" cy="41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Image result for electromagnetic spect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0" y="803522"/>
            <a:ext cx="11234052" cy="51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Spreads light into different wavelengths</a:t>
            </a:r>
          </a:p>
          <a:p>
            <a:endParaRPr lang="en-US" dirty="0"/>
          </a:p>
          <a:p>
            <a:r>
              <a:rPr lang="en-US" dirty="0" smtClean="0"/>
              <a:t>Used to determine: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Composition</a:t>
            </a:r>
          </a:p>
          <a:p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12290" name="Picture 2" descr="Image result for spectroscope astrono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45" y="1559767"/>
            <a:ext cx="5870869" cy="440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Apparent change in an objects position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Caused by looking at an object from two points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 descr="Image result for parallax in astrono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6" y="2523113"/>
            <a:ext cx="5531077" cy="37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parallax in astronom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7" y="365125"/>
            <a:ext cx="8435349" cy="63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Parallax used to measure distances in space</a:t>
            </a:r>
          </a:p>
          <a:p>
            <a:endParaRPr lang="en-US" dirty="0"/>
          </a:p>
          <a:p>
            <a:r>
              <a:rPr lang="en-US" dirty="0" smtClean="0"/>
              <a:t>2 different points on Earth’s orbit</a:t>
            </a:r>
            <a:endParaRPr lang="en-US" dirty="0"/>
          </a:p>
        </p:txBody>
      </p:sp>
      <p:pic>
        <p:nvPicPr>
          <p:cNvPr id="15362" name="Picture 2" descr="Image result for parallax in astrono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95" y="2382593"/>
            <a:ext cx="5979068" cy="25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North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Polaris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Directly above the North Pole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polaris north st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919715"/>
            <a:ext cx="5033962" cy="41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 in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Astronomical Unit – AU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Sun to the Earth</a:t>
            </a:r>
          </a:p>
          <a:p>
            <a:endParaRPr lang="en-US" dirty="0"/>
          </a:p>
          <a:p>
            <a:r>
              <a:rPr lang="en-US" dirty="0" smtClean="0"/>
              <a:t>150,000,000 km</a:t>
            </a:r>
            <a:endParaRPr lang="en-US" dirty="0"/>
          </a:p>
        </p:txBody>
      </p:sp>
      <p:pic>
        <p:nvPicPr>
          <p:cNvPr id="16386" name="Picture 2" descr="Image result for astronomical un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79" y="2736088"/>
            <a:ext cx="7030926" cy="28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astronomical un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82" y="584064"/>
            <a:ext cx="7544594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 Beyond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Light year – distance light travels in a year</a:t>
            </a:r>
          </a:p>
          <a:p>
            <a:endParaRPr lang="en-US" dirty="0"/>
          </a:p>
          <a:p>
            <a:r>
              <a:rPr lang="en-US" dirty="0" smtClean="0"/>
              <a:t>Light – 300,000 km/s</a:t>
            </a:r>
          </a:p>
          <a:p>
            <a:endParaRPr lang="en-US" dirty="0"/>
          </a:p>
          <a:p>
            <a:r>
              <a:rPr lang="en-US" dirty="0" smtClean="0"/>
              <a:t>10 trillion km</a:t>
            </a:r>
          </a:p>
          <a:p>
            <a:endParaRPr lang="en-US" dirty="0"/>
          </a:p>
          <a:p>
            <a:r>
              <a:rPr lang="en-US" dirty="0" err="1" smtClean="0"/>
              <a:t>Proxima</a:t>
            </a:r>
            <a:r>
              <a:rPr lang="en-US" dirty="0" smtClean="0"/>
              <a:t> Centauri – 4.2 light years</a:t>
            </a:r>
            <a:endParaRPr lang="en-US" dirty="0"/>
          </a:p>
        </p:txBody>
      </p:sp>
      <p:pic>
        <p:nvPicPr>
          <p:cNvPr id="18434" name="Picture 2" descr="Image result for light y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99" y="1690688"/>
            <a:ext cx="5838562" cy="42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light ye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02" y="365125"/>
            <a:ext cx="7038540" cy="61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 in Time!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sta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40" y="1690688"/>
            <a:ext cx="8158902" cy="480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Apparent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How bright an object appears from Earth</a:t>
            </a:r>
          </a:p>
          <a:p>
            <a:endParaRPr lang="en-US" dirty="0"/>
          </a:p>
          <a:p>
            <a:r>
              <a:rPr lang="en-US" dirty="0" smtClean="0"/>
              <a:t>1 – Brightest stars</a:t>
            </a:r>
          </a:p>
          <a:p>
            <a:endParaRPr lang="en-US" dirty="0"/>
          </a:p>
          <a:p>
            <a:r>
              <a:rPr lang="en-US" dirty="0" smtClean="0"/>
              <a:t>Negative – Moon, Sun, Venus, some bright stars</a:t>
            </a:r>
            <a:endParaRPr lang="en-US" dirty="0"/>
          </a:p>
        </p:txBody>
      </p:sp>
      <p:pic>
        <p:nvPicPr>
          <p:cNvPr id="21506" name="Picture 2" descr="Image result for apparent magnitu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47" y="1761081"/>
            <a:ext cx="5973901" cy="44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apparent magnitu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68" y="622663"/>
            <a:ext cx="4020830" cy="55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Luminosity – True brightness of an object</a:t>
            </a:r>
          </a:p>
          <a:p>
            <a:endParaRPr lang="en-US" dirty="0"/>
          </a:p>
          <a:p>
            <a:r>
              <a:rPr lang="en-US" dirty="0" smtClean="0"/>
              <a:t>Depends on temperature and size, not distance</a:t>
            </a:r>
            <a:endParaRPr lang="en-US" dirty="0"/>
          </a:p>
        </p:txBody>
      </p:sp>
      <p:pic>
        <p:nvPicPr>
          <p:cNvPr id="23554" name="Picture 2" descr="Image result for absolute magnitu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987709"/>
            <a:ext cx="5033962" cy="402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olaris north st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39" y="365125"/>
            <a:ext cx="9130048" cy="61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olaris north st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1" y="648460"/>
            <a:ext cx="10332157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Naked Eye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2846693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Just your eyes for viewing</a:t>
            </a:r>
            <a:endParaRPr lang="en-US" dirty="0"/>
          </a:p>
        </p:txBody>
      </p:sp>
      <p:pic>
        <p:nvPicPr>
          <p:cNvPr id="4098" name="Picture 2" descr="Image result for naked eye astrono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25" y="1903815"/>
            <a:ext cx="6917999" cy="41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3413363" cy="435133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Patterns in the sky</a:t>
            </a:r>
          </a:p>
          <a:p>
            <a:r>
              <a:rPr lang="en-US" dirty="0" smtClean="0"/>
              <a:t>People, animals, or objects</a:t>
            </a:r>
          </a:p>
          <a:p>
            <a:endParaRPr lang="en-US" dirty="0"/>
          </a:p>
          <a:p>
            <a:r>
              <a:rPr lang="en-US" dirty="0" smtClean="0"/>
              <a:t>Ptolemy – identified dozens of star patterns 2,000 years ago</a:t>
            </a:r>
            <a:endParaRPr lang="en-US" dirty="0"/>
          </a:p>
        </p:txBody>
      </p:sp>
      <p:pic>
        <p:nvPicPr>
          <p:cNvPr id="5122" name="Picture 2" descr="Image result for constella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62" y="1552711"/>
            <a:ext cx="7340083" cy="46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constellati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1" y="365125"/>
            <a:ext cx="6215308" cy="62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zodiac sig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65" y="365125"/>
            <a:ext cx="7697404" cy="61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www.horoscope.com/us/index.aspx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426</TotalTime>
  <Words>219</Words>
  <Application>Microsoft Office PowerPoint</Application>
  <PresentationFormat>Widescreen</PresentationFormat>
  <Paragraphs>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Corbel</vt:lpstr>
      <vt:lpstr>Depth</vt:lpstr>
      <vt:lpstr>The View from Earth</vt:lpstr>
      <vt:lpstr>The North Star</vt:lpstr>
      <vt:lpstr>PowerPoint Presentation</vt:lpstr>
      <vt:lpstr>PowerPoint Presentation</vt:lpstr>
      <vt:lpstr>Naked Eye Astronomy</vt:lpstr>
      <vt:lpstr>Constellations</vt:lpstr>
      <vt:lpstr>PowerPoint Presentation</vt:lpstr>
      <vt:lpstr>PowerPoint Presentation</vt:lpstr>
      <vt:lpstr>https://www.horoscope.com/us/index.aspx </vt:lpstr>
      <vt:lpstr>PowerPoint Presentation</vt:lpstr>
      <vt:lpstr>Telescopes</vt:lpstr>
      <vt:lpstr>PowerPoint Presentation</vt:lpstr>
      <vt:lpstr>https://scaleofuniverse.com/the-largest-picture-taken-to-date-andromeda-from-hubble/ </vt:lpstr>
      <vt:lpstr>Star Spectra</vt:lpstr>
      <vt:lpstr>PowerPoint Presentation</vt:lpstr>
      <vt:lpstr>Spectroscopes</vt:lpstr>
      <vt:lpstr>Parallax</vt:lpstr>
      <vt:lpstr>PowerPoint Presentation</vt:lpstr>
      <vt:lpstr>Distance</vt:lpstr>
      <vt:lpstr>Distances in Solar System</vt:lpstr>
      <vt:lpstr>PowerPoint Presentation</vt:lpstr>
      <vt:lpstr>Distances Beyond Solar System</vt:lpstr>
      <vt:lpstr>PowerPoint Presentation</vt:lpstr>
      <vt:lpstr>Looking Back in Time!</vt:lpstr>
      <vt:lpstr>Apparent Magnitude</vt:lpstr>
      <vt:lpstr>PowerPoint Presentation</vt:lpstr>
      <vt:lpstr>Absolute Magnitude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View from Earth</dc:title>
  <dc:creator>Beth Meyers</dc:creator>
  <cp:lastModifiedBy>Nick Meyers</cp:lastModifiedBy>
  <cp:revision>5</cp:revision>
  <dcterms:created xsi:type="dcterms:W3CDTF">2019-03-04T01:40:28Z</dcterms:created>
  <dcterms:modified xsi:type="dcterms:W3CDTF">2019-03-04T20:00:43Z</dcterms:modified>
</cp:coreProperties>
</file>