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Qin and Han Dynasties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8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Liu Bang – leader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Farmer turned soldier</a:t>
            </a:r>
          </a:p>
          <a:p>
            <a:pPr lvl="1"/>
            <a:r>
              <a:rPr lang="en-US" dirty="0" smtClean="0"/>
              <a:t>400 year rule</a:t>
            </a:r>
          </a:p>
          <a:p>
            <a:endParaRPr lang="en-US" dirty="0"/>
          </a:p>
        </p:txBody>
      </p:sp>
      <p:pic>
        <p:nvPicPr>
          <p:cNvPr id="6146" name="Picture 2" descr="Image result for china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77" y="227013"/>
            <a:ext cx="6378718" cy="6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1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</a:t>
            </a:r>
            <a:r>
              <a:rPr lang="en-US" dirty="0" err="1" smtClean="0"/>
              <a:t>Wudi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strong emperor of the </a:t>
            </a:r>
            <a:r>
              <a:rPr lang="en-US" dirty="0" smtClean="0">
                <a:solidFill>
                  <a:srgbClr val="FFC000"/>
                </a:solidFill>
              </a:rPr>
              <a:t>dynasty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Recruited talented people for civil service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Government workers</a:t>
            </a:r>
          </a:p>
          <a:p>
            <a:endParaRPr lang="en-US" dirty="0"/>
          </a:p>
          <a:p>
            <a:r>
              <a:rPr lang="en-US" dirty="0" smtClean="0"/>
              <a:t>People who scored the highest on test received the jobs</a:t>
            </a:r>
          </a:p>
          <a:p>
            <a:pPr lvl="1"/>
            <a:r>
              <a:rPr lang="en-US" dirty="0" smtClean="0"/>
              <a:t>No longer handed down in family</a:t>
            </a:r>
          </a:p>
          <a:p>
            <a:pPr lvl="1"/>
            <a:r>
              <a:rPr lang="en-US" dirty="0" smtClean="0"/>
              <a:t>Rich tended to get jobs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Han Wud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14" y="938848"/>
            <a:ext cx="4988616" cy="498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Population grew by 60 million = more food</a:t>
            </a:r>
          </a:p>
          <a:p>
            <a:endParaRPr lang="en-US" dirty="0"/>
          </a:p>
          <a:p>
            <a:r>
              <a:rPr lang="en-US" dirty="0" smtClean="0"/>
              <a:t>Farmers land was divided each generation for sons</a:t>
            </a:r>
          </a:p>
          <a:p>
            <a:pPr lvl="1"/>
            <a:r>
              <a:rPr lang="en-US" dirty="0" smtClean="0"/>
              <a:t>Lands became too small to farm</a:t>
            </a:r>
          </a:p>
          <a:p>
            <a:pPr lvl="1"/>
            <a:r>
              <a:rPr lang="en-US" dirty="0" smtClean="0"/>
              <a:t>Forced to sell land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Tenant farmers – work the land owned by someone else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Image result for ancient china fa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434227"/>
            <a:ext cx="6272406" cy="46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9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Empire grew from Korean to India</a:t>
            </a:r>
          </a:p>
          <a:p>
            <a:endParaRPr lang="en-US" dirty="0"/>
          </a:p>
          <a:p>
            <a:r>
              <a:rPr lang="en-US" dirty="0" smtClean="0"/>
              <a:t>Pushed back nomads to the north</a:t>
            </a:r>
          </a:p>
          <a:p>
            <a:endParaRPr lang="en-US" dirty="0"/>
          </a:p>
          <a:p>
            <a:r>
              <a:rPr lang="en-US" dirty="0" smtClean="0"/>
              <a:t>Peace for almost 150 years</a:t>
            </a:r>
          </a:p>
        </p:txBody>
      </p:sp>
      <p:pic>
        <p:nvPicPr>
          <p:cNvPr id="10242" name="Picture 2" descr="Image result for han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97" y="775653"/>
            <a:ext cx="5828524" cy="56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6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Peaceful – more time for the </a:t>
            </a:r>
            <a:r>
              <a:rPr lang="en-US" dirty="0" smtClean="0">
                <a:solidFill>
                  <a:srgbClr val="FFC000"/>
                </a:solidFill>
              </a:rPr>
              <a:t>arts and inventions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smtClean="0"/>
              <a:t>Confucius gain popularity</a:t>
            </a:r>
          </a:p>
          <a:p>
            <a:endParaRPr lang="en-US" dirty="0"/>
          </a:p>
          <a:p>
            <a:r>
              <a:rPr lang="en-US" dirty="0" smtClean="0"/>
              <a:t>Stably government</a:t>
            </a:r>
            <a:endParaRPr lang="en-US" dirty="0"/>
          </a:p>
        </p:txBody>
      </p:sp>
      <p:pic>
        <p:nvPicPr>
          <p:cNvPr id="9220" name="Picture 4" descr="Image result for han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1" y="1853248"/>
            <a:ext cx="6573687" cy="36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4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155" y="1484555"/>
            <a:ext cx="5260489" cy="47717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Caste-iron </a:t>
            </a:r>
            <a:r>
              <a:rPr lang="en-US" dirty="0" smtClean="0"/>
              <a:t>plow</a:t>
            </a:r>
          </a:p>
          <a:p>
            <a:endParaRPr lang="en-US" dirty="0"/>
          </a:p>
          <a:p>
            <a:r>
              <a:rPr lang="en-US" dirty="0" smtClean="0"/>
              <a:t>Iron tools used to drain swamps – more farm land</a:t>
            </a:r>
          </a:p>
          <a:p>
            <a:endParaRPr lang="en-US" dirty="0"/>
          </a:p>
          <a:p>
            <a:r>
              <a:rPr lang="en-US" dirty="0" smtClean="0"/>
              <a:t>Waterwheels – grain grinding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Wheelbarrow</a:t>
            </a:r>
          </a:p>
          <a:p>
            <a:endParaRPr lang="en-US" dirty="0"/>
          </a:p>
          <a:p>
            <a:r>
              <a:rPr lang="en-US" dirty="0" smtClean="0"/>
              <a:t>Silk manufacturing</a:t>
            </a:r>
          </a:p>
          <a:p>
            <a:endParaRPr lang="en-US" dirty="0" smtClean="0"/>
          </a:p>
          <a:p>
            <a:r>
              <a:rPr lang="en-US" dirty="0" smtClean="0"/>
              <a:t>Paper</a:t>
            </a:r>
          </a:p>
          <a:p>
            <a:endParaRPr lang="en-US" dirty="0" smtClean="0"/>
          </a:p>
          <a:p>
            <a:r>
              <a:rPr lang="en-US" dirty="0" smtClean="0"/>
              <a:t>Boat rudder</a:t>
            </a:r>
            <a:endParaRPr lang="en-US" dirty="0"/>
          </a:p>
        </p:txBody>
      </p:sp>
      <p:pic>
        <p:nvPicPr>
          <p:cNvPr id="11266" name="Picture 2" descr="Image result for han dynasty inven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36" y="370197"/>
            <a:ext cx="4395788" cy="24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han dynasty boat ru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98" y="3403504"/>
            <a:ext cx="6143213" cy="285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Foods and herbs that prevented disease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Acupuncture – needles inserted into skin to prevent pain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acupunc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67" y="1152983"/>
            <a:ext cx="3952867" cy="50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9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General Zhang Qian – explored areas west of China</a:t>
            </a:r>
          </a:p>
          <a:p>
            <a:endParaRPr lang="en-US" dirty="0"/>
          </a:p>
          <a:p>
            <a:r>
              <a:rPr lang="en-US" dirty="0" smtClean="0"/>
              <a:t>Looked for allies</a:t>
            </a:r>
          </a:p>
          <a:p>
            <a:endParaRPr lang="en-US" dirty="0"/>
          </a:p>
          <a:p>
            <a:r>
              <a:rPr lang="en-US" dirty="0" smtClean="0"/>
              <a:t>13 years later returned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Found a kingdom with strong horses they could trade silk with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General Zhang Qian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69" y="910852"/>
            <a:ext cx="3529582" cy="49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2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086523"/>
            <a:ext cx="4396339" cy="5169816"/>
          </a:xfrm>
        </p:spPr>
        <p:txBody>
          <a:bodyPr/>
          <a:lstStyle/>
          <a:p>
            <a:r>
              <a:rPr lang="en-US" dirty="0" smtClean="0"/>
              <a:t>A network of trade routes</a:t>
            </a:r>
          </a:p>
          <a:p>
            <a:endParaRPr lang="en-US" dirty="0"/>
          </a:p>
          <a:p>
            <a:r>
              <a:rPr lang="en-US" dirty="0" smtClean="0"/>
              <a:t>4,000 miles long</a:t>
            </a:r>
          </a:p>
          <a:p>
            <a:pPr lvl="1"/>
            <a:r>
              <a:rPr lang="en-US" dirty="0" smtClean="0"/>
              <a:t>Western China to the Mediterranean</a:t>
            </a:r>
          </a:p>
          <a:p>
            <a:endParaRPr lang="en-US" dirty="0"/>
          </a:p>
          <a:p>
            <a:r>
              <a:rPr lang="en-US" dirty="0" smtClean="0"/>
              <a:t>Many goods were traded along the route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Buddhism was also spread along the road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silk road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379528"/>
            <a:ext cx="6666294" cy="44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3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Corrupt emperors caused a rebellion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China </a:t>
            </a:r>
            <a:r>
              <a:rPr lang="en-US" dirty="0">
                <a:solidFill>
                  <a:srgbClr val="FFC000"/>
                </a:solidFill>
              </a:rPr>
              <a:t>was divided into smaller kingdoms and civil war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Buddhism becomes more popular as people look for stability</a:t>
            </a:r>
            <a:endParaRPr lang="en-US" dirty="0"/>
          </a:p>
        </p:txBody>
      </p:sp>
      <p:pic>
        <p:nvPicPr>
          <p:cNvPr id="5" name="Picture 2" descr="Image result for china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39" y="1055351"/>
            <a:ext cx="5534839" cy="56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2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Period of the Warring States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Qin – one of the warring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Defeated the Zhou dynasty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Qin </a:t>
            </a:r>
            <a:r>
              <a:rPr lang="en-US" dirty="0" err="1" smtClean="0">
                <a:solidFill>
                  <a:srgbClr val="FFC000"/>
                </a:solidFill>
              </a:rPr>
              <a:t>Shihuangdi</a:t>
            </a:r>
            <a:r>
              <a:rPr lang="en-US" dirty="0" smtClean="0">
                <a:solidFill>
                  <a:srgbClr val="FFC000"/>
                </a:solidFill>
              </a:rPr>
              <a:t> – “The First Qin Emperor”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qin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80" y="1569459"/>
            <a:ext cx="6686998" cy="39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1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Qin took control of all of China’s provinces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Opposition was punished or killed</a:t>
            </a:r>
          </a:p>
          <a:p>
            <a:pPr lvl="1"/>
            <a:r>
              <a:rPr lang="en-US" dirty="0" smtClean="0"/>
              <a:t>Some writings were burned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Censor – official who watches over workers</a:t>
            </a:r>
          </a:p>
        </p:txBody>
      </p:sp>
      <p:pic>
        <p:nvPicPr>
          <p:cNvPr id="2050" name="Picture 2" descr="Image result for qin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75" y="1016660"/>
            <a:ext cx="3017276" cy="52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8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855" y="860613"/>
            <a:ext cx="3722146" cy="539572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Created currency – money</a:t>
            </a:r>
          </a:p>
          <a:p>
            <a:endParaRPr lang="en-US" dirty="0"/>
          </a:p>
          <a:p>
            <a:r>
              <a:rPr lang="en-US" dirty="0" smtClean="0"/>
              <a:t>Hired scholars – simplify writing system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Constructed his own tomb</a:t>
            </a:r>
          </a:p>
          <a:p>
            <a:pPr lvl="1"/>
            <a:r>
              <a:rPr lang="en-US" dirty="0" smtClean="0"/>
              <a:t>Terracotta army – clay soldiers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Build a canal</a:t>
            </a:r>
          </a:p>
          <a:p>
            <a:pPr lvl="1"/>
            <a:r>
              <a:rPr lang="en-US" dirty="0" smtClean="0"/>
              <a:t>Connected Chang Jiang to city of Guangzhou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83" y="1590565"/>
            <a:ext cx="6572249" cy="4293868"/>
          </a:xfrm>
        </p:spPr>
      </p:pic>
    </p:spTree>
    <p:extLst>
      <p:ext uri="{BB962C8B-B14F-4D97-AF65-F5344CB8AC3E}">
        <p14:creationId xmlns:p14="http://schemas.microsoft.com/office/powerpoint/2010/main" val="327475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565507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Built from protection to the north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Xiongnu</a:t>
            </a:r>
            <a:r>
              <a:rPr lang="en-US" dirty="0" smtClean="0">
                <a:solidFill>
                  <a:srgbClr val="FFC000"/>
                </a:solidFill>
              </a:rPr>
              <a:t> – nomadic warriors on horseback</a:t>
            </a:r>
          </a:p>
          <a:p>
            <a:endParaRPr lang="en-US" dirty="0"/>
          </a:p>
          <a:p>
            <a:r>
              <a:rPr lang="en-US" dirty="0" smtClean="0"/>
              <a:t>Originally separate walls that would later be connected</a:t>
            </a:r>
            <a:endParaRPr lang="en-US" dirty="0"/>
          </a:p>
        </p:txBody>
      </p:sp>
      <p:pic>
        <p:nvPicPr>
          <p:cNvPr id="3074" name="Picture 2" descr="Image result for great wall of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25" y="2060574"/>
            <a:ext cx="6634954" cy="366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4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006109" cy="4195763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48" y="1581373"/>
            <a:ext cx="5881217" cy="4040263"/>
          </a:xfrm>
        </p:spPr>
      </p:pic>
      <p:pic>
        <p:nvPicPr>
          <p:cNvPr id="4098" name="Picture 2" descr="Image result for great wall of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4" y="2293946"/>
            <a:ext cx="5033196" cy="28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84" y="345017"/>
            <a:ext cx="4430374" cy="60917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95" y="1376979"/>
            <a:ext cx="5653143" cy="3768762"/>
          </a:xfrm>
        </p:spPr>
      </p:pic>
    </p:spTree>
    <p:extLst>
      <p:ext uri="{BB962C8B-B14F-4D97-AF65-F5344CB8AC3E}">
        <p14:creationId xmlns:p14="http://schemas.microsoft.com/office/powerpoint/2010/main" val="24013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09" y="366656"/>
            <a:ext cx="7922368" cy="61174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645921"/>
            <a:ext cx="3361112" cy="461041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Qin dynasty ended soon after his death</a:t>
            </a:r>
          </a:p>
          <a:p>
            <a:endParaRPr lang="en-US" dirty="0"/>
          </a:p>
          <a:p>
            <a:r>
              <a:rPr lang="en-US" dirty="0" smtClean="0"/>
              <a:t>Farmers and aristocrats revolted against the harsh rule</a:t>
            </a:r>
            <a:endParaRPr lang="en-US" dirty="0"/>
          </a:p>
        </p:txBody>
      </p:sp>
      <p:pic>
        <p:nvPicPr>
          <p:cNvPr id="5122" name="Picture 2" descr="Image result for china dynas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45" y="140952"/>
            <a:ext cx="6525119" cy="66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61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344</TotalTime>
  <Words>363</Words>
  <Application>Microsoft Office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The Qin and Han Dynasties</vt:lpstr>
      <vt:lpstr>Qin Dynasty</vt:lpstr>
      <vt:lpstr>PowerPoint Presentation</vt:lpstr>
      <vt:lpstr>PowerPoint Presentation</vt:lpstr>
      <vt:lpstr>The Great Wall</vt:lpstr>
      <vt:lpstr>PowerPoint Presentation</vt:lpstr>
      <vt:lpstr>PowerPoint Presentation</vt:lpstr>
      <vt:lpstr>PowerPoint Presentation</vt:lpstr>
      <vt:lpstr>PowerPoint Presentation</vt:lpstr>
      <vt:lpstr>Han Dynasty</vt:lpstr>
      <vt:lpstr>Han Wudi</vt:lpstr>
      <vt:lpstr>PowerPoint Presentation</vt:lpstr>
      <vt:lpstr>PowerPoint Presentation</vt:lpstr>
      <vt:lpstr>Han Culture</vt:lpstr>
      <vt:lpstr>Inventions</vt:lpstr>
      <vt:lpstr>Medicine</vt:lpstr>
      <vt:lpstr>Silk Road</vt:lpstr>
      <vt:lpstr>PowerPoint Presentation</vt:lpstr>
      <vt:lpstr>End of Han Dynasty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Qin and Han Dynasties</dc:title>
  <dc:creator>Nick Meyers</dc:creator>
  <cp:lastModifiedBy>Nick Meyers</cp:lastModifiedBy>
  <cp:revision>17</cp:revision>
  <dcterms:created xsi:type="dcterms:W3CDTF">2020-01-23T15:23:25Z</dcterms:created>
  <dcterms:modified xsi:type="dcterms:W3CDTF">2020-02-21T17:58:58Z</dcterms:modified>
</cp:coreProperties>
</file>