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1/22/2020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1/22/2020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1/22/2020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Society and Culture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10-2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95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5"/>
            <a:ext cx="3769902" cy="4195763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Artisans – skilled workers</a:t>
            </a:r>
          </a:p>
          <a:p>
            <a:pPr lvl="1"/>
            <a:r>
              <a:rPr lang="en-US" dirty="0" smtClean="0"/>
              <a:t>Iron, silk, bronze, jade artists</a:t>
            </a:r>
          </a:p>
          <a:p>
            <a:pPr lvl="1"/>
            <a:r>
              <a:rPr lang="en-US" dirty="0" smtClean="0"/>
              <a:t>Learned from parents</a:t>
            </a:r>
          </a:p>
          <a:p>
            <a:pPr marL="0" indent="0">
              <a:buNone/>
            </a:pPr>
            <a:endParaRPr lang="en-US" dirty="0">
              <a:solidFill>
                <a:srgbClr val="FFC000"/>
              </a:solidFill>
            </a:endParaRPr>
          </a:p>
          <a:p>
            <a:r>
              <a:rPr lang="en-US" dirty="0">
                <a:solidFill>
                  <a:srgbClr val="FFC000"/>
                </a:solidFill>
              </a:rPr>
              <a:t>Merchants – shops, traders, </a:t>
            </a:r>
            <a:r>
              <a:rPr lang="en-US" dirty="0" smtClean="0">
                <a:solidFill>
                  <a:srgbClr val="FFC000"/>
                </a:solidFill>
              </a:rPr>
              <a:t>bankers</a:t>
            </a:r>
          </a:p>
          <a:p>
            <a:pPr lvl="1"/>
            <a:r>
              <a:rPr lang="en-US" dirty="0" smtClean="0"/>
              <a:t>Some wealthy but not respected – believed they worked for their own gain</a:t>
            </a:r>
          </a:p>
          <a:p>
            <a:pPr lvl="1"/>
            <a:r>
              <a:rPr lang="en-US" dirty="0" smtClean="0"/>
              <a:t>Barred from government jobs</a:t>
            </a:r>
            <a:endParaRPr lang="en-US" dirty="0"/>
          </a:p>
          <a:p>
            <a:endParaRPr lang="en-US" dirty="0"/>
          </a:p>
        </p:txBody>
      </p:sp>
      <p:pic>
        <p:nvPicPr>
          <p:cNvPr id="9218" name="Picture 2" descr="Image result for ancient china social classes pyrami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345" y="2144780"/>
            <a:ext cx="6493016" cy="365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028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Large – to help with work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Filial piety – responsibility to respect parents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Take care of older parents</a:t>
            </a:r>
          </a:p>
          <a:p>
            <a:endParaRPr lang="en-US" dirty="0"/>
          </a:p>
          <a:p>
            <a:r>
              <a:rPr lang="en-US" dirty="0" smtClean="0"/>
              <a:t>Needs of the head of the family is placed above their won</a:t>
            </a:r>
            <a:endParaRPr lang="en-US" dirty="0"/>
          </a:p>
        </p:txBody>
      </p:sp>
      <p:pic>
        <p:nvPicPr>
          <p:cNvPr id="10242" name="Picture 2" descr="Image result for Filial piet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045" y="1937500"/>
            <a:ext cx="4903989" cy="367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637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 vs Women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Men were respected more due to jobs</a:t>
            </a:r>
          </a:p>
          <a:p>
            <a:endParaRPr lang="en-US" dirty="0"/>
          </a:p>
          <a:p>
            <a:r>
              <a:rPr lang="en-US" dirty="0" smtClean="0"/>
              <a:t>Men – school, farm, government, soldiers</a:t>
            </a:r>
          </a:p>
          <a:p>
            <a:endParaRPr lang="en-US" dirty="0"/>
          </a:p>
          <a:p>
            <a:r>
              <a:rPr lang="en-US" dirty="0" smtClean="0"/>
              <a:t>Women – household, kids, finances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1266" name="Picture 2" descr="Image result for men and women ancient chin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494" y="1331998"/>
            <a:ext cx="5146002" cy="484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025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Philosophies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Period of the Waring States – people looked to find ways to end the violence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3 major philosophies were developed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Goal:</a:t>
            </a:r>
            <a:endParaRPr lang="en-US" dirty="0">
              <a:solidFill>
                <a:srgbClr val="FFC000"/>
              </a:solidFill>
            </a:endParaRP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Create a well run peaceful society</a:t>
            </a:r>
          </a:p>
          <a:p>
            <a:endParaRPr lang="en-US" dirty="0"/>
          </a:p>
          <a:p>
            <a:r>
              <a:rPr lang="en-US" dirty="0" smtClean="0"/>
              <a:t>New ideas were welcomed after so much war</a:t>
            </a:r>
            <a:endParaRPr lang="en-US" dirty="0"/>
          </a:p>
        </p:txBody>
      </p:sp>
      <p:pic>
        <p:nvPicPr>
          <p:cNvPr id="1026" name="Picture 2" descr="Image result for period of the warring stat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045" y="1440509"/>
            <a:ext cx="6139911" cy="425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134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Confucianism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Confucius – leader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Duty – place the needs of family and community over your own</a:t>
            </a:r>
          </a:p>
          <a:p>
            <a:pPr lvl="1"/>
            <a:r>
              <a:rPr lang="en-US" dirty="0" smtClean="0"/>
              <a:t>Parents – love kids</a:t>
            </a:r>
          </a:p>
          <a:p>
            <a:pPr lvl="1"/>
            <a:r>
              <a:rPr lang="en-US" dirty="0" smtClean="0"/>
              <a:t>Kids – respect parents</a:t>
            </a:r>
          </a:p>
          <a:p>
            <a:pPr lvl="1"/>
            <a:r>
              <a:rPr lang="en-US" dirty="0" smtClean="0"/>
              <a:t>Husbands - support wife</a:t>
            </a:r>
          </a:p>
          <a:p>
            <a:pPr lvl="1"/>
            <a:r>
              <a:rPr lang="en-US" dirty="0" smtClean="0"/>
              <a:t>Wife - obey husband</a:t>
            </a:r>
          </a:p>
          <a:p>
            <a:pPr lvl="1"/>
            <a:r>
              <a:rPr lang="en-US" dirty="0" smtClean="0"/>
              <a:t>Rulers – rule justly</a:t>
            </a:r>
          </a:p>
          <a:p>
            <a:pPr lvl="1"/>
            <a:r>
              <a:rPr lang="en-US" dirty="0" smtClean="0"/>
              <a:t>Subjects – be loyal</a:t>
            </a:r>
            <a:endParaRPr lang="en-US" dirty="0"/>
          </a:p>
        </p:txBody>
      </p:sp>
      <p:pic>
        <p:nvPicPr>
          <p:cNvPr id="2050" name="Picture 2" descr="Image result for Confucianis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472" y="1421132"/>
            <a:ext cx="5951068" cy="446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841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3070655" cy="41957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Golden Rule – “Do unto others as you would have others do unto you.”</a:t>
            </a:r>
            <a:endParaRPr lang="en-US" dirty="0"/>
          </a:p>
        </p:txBody>
      </p:sp>
      <p:pic>
        <p:nvPicPr>
          <p:cNvPr id="3074" name="Picture 2" descr="Image result for Confucianism golden ru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880" y="1693387"/>
            <a:ext cx="7144754" cy="40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425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Government service should be open to all men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Analects – collection of his teachings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098" name="Picture 2" descr="Image result for Analect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865" y="1648853"/>
            <a:ext cx="5699060" cy="434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140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Daoism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Laozi – leader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/>
              <a:t>“The Way”</a:t>
            </a:r>
          </a:p>
          <a:p>
            <a:endParaRPr lang="en-US" dirty="0"/>
          </a:p>
          <a:p>
            <a:r>
              <a:rPr lang="en-US" dirty="0">
                <a:solidFill>
                  <a:srgbClr val="FFC000"/>
                </a:solidFill>
              </a:rPr>
              <a:t>F</a:t>
            </a:r>
            <a:r>
              <a:rPr lang="en-US" dirty="0" smtClean="0">
                <a:solidFill>
                  <a:srgbClr val="FFC000"/>
                </a:solidFill>
              </a:rPr>
              <a:t>ree of worldly desires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Live in harmony with nature</a:t>
            </a:r>
          </a:p>
          <a:p>
            <a:endParaRPr lang="en-US" dirty="0"/>
          </a:p>
          <a:p>
            <a:r>
              <a:rPr lang="en-US" dirty="0" smtClean="0"/>
              <a:t>Many followed both ideas</a:t>
            </a:r>
            <a:endParaRPr lang="en-US" dirty="0"/>
          </a:p>
        </p:txBody>
      </p:sp>
      <p:pic>
        <p:nvPicPr>
          <p:cNvPr id="5122" name="Picture 2" descr="Image result for yin yang symbolis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513" y="582015"/>
            <a:ext cx="3939493" cy="590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509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“School of Law”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err="1" smtClean="0">
                <a:solidFill>
                  <a:srgbClr val="FFC000"/>
                </a:solidFill>
              </a:rPr>
              <a:t>Hanfeizi</a:t>
            </a:r>
            <a:r>
              <a:rPr lang="en-US" dirty="0" smtClean="0">
                <a:solidFill>
                  <a:srgbClr val="FFC000"/>
                </a:solidFill>
              </a:rPr>
              <a:t> – leader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Humans are naturally evil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Strict laws are necessary</a:t>
            </a:r>
          </a:p>
          <a:p>
            <a:endParaRPr lang="en-US" dirty="0"/>
          </a:p>
          <a:p>
            <a:r>
              <a:rPr lang="en-US" dirty="0" smtClean="0"/>
              <a:t>Supported by many aristocrats</a:t>
            </a:r>
            <a:endParaRPr lang="en-US" dirty="0"/>
          </a:p>
        </p:txBody>
      </p:sp>
      <p:pic>
        <p:nvPicPr>
          <p:cNvPr id="7170" name="Picture 2" descr="Image result for legalis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99" y="1297544"/>
            <a:ext cx="6303335" cy="461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650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mage result for legalis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10" y="362441"/>
            <a:ext cx="9583766" cy="610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922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Social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Aristocrats – land and wealth</a:t>
            </a:r>
          </a:p>
          <a:p>
            <a:pPr lvl="1"/>
            <a:r>
              <a:rPr lang="en-US" dirty="0" smtClean="0"/>
              <a:t>Protected homes</a:t>
            </a:r>
          </a:p>
          <a:p>
            <a:pPr lvl="1"/>
            <a:r>
              <a:rPr lang="en-US" dirty="0" smtClean="0"/>
              <a:t>Land was divided among male heirs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Farmers – majority</a:t>
            </a:r>
          </a:p>
          <a:p>
            <a:pPr lvl="1"/>
            <a:r>
              <a:rPr lang="en-US" dirty="0" smtClean="0"/>
              <a:t>Taxed</a:t>
            </a:r>
          </a:p>
          <a:p>
            <a:pPr lvl="1"/>
            <a:r>
              <a:rPr lang="en-US" dirty="0" smtClean="0"/>
              <a:t>Soldiers during war</a:t>
            </a:r>
          </a:p>
          <a:p>
            <a:endParaRPr lang="en-US" dirty="0"/>
          </a:p>
        </p:txBody>
      </p:sp>
      <p:pic>
        <p:nvPicPr>
          <p:cNvPr id="8196" name="Picture 4" descr="Image result for ancient china social classes pyrami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472" y="2060575"/>
            <a:ext cx="6607724" cy="371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8686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184</TotalTime>
  <Words>272</Words>
  <Application>Microsoft Office PowerPoint</Application>
  <PresentationFormat>Widescreen</PresentationFormat>
  <Paragraphs>79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</vt:lpstr>
      <vt:lpstr>Society and Culture</vt:lpstr>
      <vt:lpstr>Philosophies</vt:lpstr>
      <vt:lpstr>Confucianism</vt:lpstr>
      <vt:lpstr>PowerPoint Presentation</vt:lpstr>
      <vt:lpstr>PowerPoint Presentation</vt:lpstr>
      <vt:lpstr>Daoism</vt:lpstr>
      <vt:lpstr>Legalism</vt:lpstr>
      <vt:lpstr>PowerPoint Presentation</vt:lpstr>
      <vt:lpstr>4 Social Classes</vt:lpstr>
      <vt:lpstr>PowerPoint Presentation</vt:lpstr>
      <vt:lpstr>Family</vt:lpstr>
      <vt:lpstr>Men vs Women</vt:lpstr>
    </vt:vector>
  </TitlesOfParts>
  <Company>Marlette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Society and Culture</dc:title>
  <dc:creator>Nick Meyers</dc:creator>
  <cp:lastModifiedBy>Nick Meyers</cp:lastModifiedBy>
  <cp:revision>11</cp:revision>
  <dcterms:created xsi:type="dcterms:W3CDTF">2020-01-22T15:32:06Z</dcterms:created>
  <dcterms:modified xsi:type="dcterms:W3CDTF">2020-01-22T18:37:02Z</dcterms:modified>
</cp:coreProperties>
</file>