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4" r:id="rId7"/>
    <p:sldId id="258" r:id="rId8"/>
    <p:sldId id="259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Civilization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Natural barriers limited contact with others</a:t>
            </a:r>
          </a:p>
          <a:p>
            <a:endParaRPr lang="en-US" dirty="0"/>
          </a:p>
          <a:p>
            <a:r>
              <a:rPr lang="en-US" dirty="0" smtClean="0"/>
              <a:t>Unique culture and sense of independence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Middle Kingdom – center of the world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middle kingdom ch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71" y="1528709"/>
            <a:ext cx="5994097" cy="44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764255"/>
            <a:ext cx="4396339" cy="4492084"/>
          </a:xfrm>
        </p:spPr>
        <p:txBody>
          <a:bodyPr>
            <a:normAutofit/>
          </a:bodyPr>
          <a:lstStyle/>
          <a:p>
            <a:r>
              <a:rPr lang="en-US" dirty="0" smtClean="0"/>
              <a:t>Yu dug – hero that controlled flood waters</a:t>
            </a:r>
          </a:p>
          <a:p>
            <a:endParaRPr lang="en-US" dirty="0"/>
          </a:p>
          <a:p>
            <a:r>
              <a:rPr lang="en-US" dirty="0" smtClean="0"/>
              <a:t>Chased away dragons that caused floods</a:t>
            </a:r>
          </a:p>
          <a:p>
            <a:endParaRPr lang="en-US" dirty="0"/>
          </a:p>
          <a:p>
            <a:r>
              <a:rPr lang="en-US" dirty="0" smtClean="0"/>
              <a:t>He dug channels with the help of a dragon</a:t>
            </a:r>
          </a:p>
          <a:p>
            <a:endParaRPr lang="en-US" dirty="0"/>
          </a:p>
          <a:p>
            <a:r>
              <a:rPr lang="en-US" dirty="0" smtClean="0"/>
              <a:t>Helped water go to the sea</a:t>
            </a:r>
          </a:p>
          <a:p>
            <a:endParaRPr lang="en-US" dirty="0"/>
          </a:p>
        </p:txBody>
      </p:sp>
      <p:pic>
        <p:nvPicPr>
          <p:cNvPr id="3074" name="Picture 2" descr="Image result for yu dug ancient ch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98" y="689592"/>
            <a:ext cx="4893571" cy="56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Xia – 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dynasty founded by </a:t>
            </a:r>
            <a:r>
              <a:rPr lang="en-US" dirty="0" smtClean="0">
                <a:solidFill>
                  <a:srgbClr val="FFC000"/>
                </a:solidFill>
              </a:rPr>
              <a:t>Yu</a:t>
            </a:r>
          </a:p>
          <a:p>
            <a:pPr lvl="1"/>
            <a:r>
              <a:rPr lang="en-US" dirty="0" smtClean="0"/>
              <a:t>(SHYAH)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archeological evidence </a:t>
            </a:r>
            <a:endParaRPr lang="en-US" dirty="0"/>
          </a:p>
        </p:txBody>
      </p:sp>
      <p:pic>
        <p:nvPicPr>
          <p:cNvPr id="4098" name="Picture 2" descr="Image result for xia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805216"/>
            <a:ext cx="4395788" cy="23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xia dyn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51" y="3461106"/>
            <a:ext cx="3978553" cy="30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recorded dynasty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Built the first cites in China</a:t>
            </a:r>
          </a:p>
          <a:p>
            <a:endParaRPr lang="en-US" dirty="0" smtClean="0"/>
          </a:p>
          <a:p>
            <a:r>
              <a:rPr lang="en-US" dirty="0" smtClean="0"/>
              <a:t>Anyang </a:t>
            </a:r>
            <a:r>
              <a:rPr lang="en-US" dirty="0" smtClean="0"/>
              <a:t>– royal capital</a:t>
            </a:r>
          </a:p>
          <a:p>
            <a:endParaRPr lang="en-US" dirty="0"/>
          </a:p>
          <a:p>
            <a:r>
              <a:rPr lang="en-US" dirty="0" smtClean="0"/>
              <a:t>Kings – political, religious, and military leader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Warlords – military leaders who led their won armies</a:t>
            </a:r>
            <a:endParaRPr lang="en-US" dirty="0"/>
          </a:p>
        </p:txBody>
      </p:sp>
      <p:pic>
        <p:nvPicPr>
          <p:cNvPr id="5122" name="Picture 2" descr="Image result for shang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853248"/>
            <a:ext cx="6351281" cy="3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Aristocrats – noble birth, wealthy land owners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Most people were farmers</a:t>
            </a:r>
          </a:p>
          <a:p>
            <a:endParaRPr lang="en-US" dirty="0"/>
          </a:p>
          <a:p>
            <a:r>
              <a:rPr lang="en-US" dirty="0" smtClean="0"/>
              <a:t>Worshipped many gods</a:t>
            </a:r>
          </a:p>
          <a:p>
            <a:endParaRPr lang="en-US" dirty="0"/>
          </a:p>
        </p:txBody>
      </p:sp>
      <p:pic>
        <p:nvPicPr>
          <p:cNvPr id="6146" name="Picture 2" descr="Image result for ancient china aristocra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27" y="780415"/>
            <a:ext cx="4266668" cy="56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Honored ancestors with offerings</a:t>
            </a:r>
          </a:p>
          <a:p>
            <a:pPr lvl="1"/>
            <a:r>
              <a:rPr lang="en-US" dirty="0"/>
              <a:t>Bring good luck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Kings – power from gods, wisdom of ancestors</a:t>
            </a:r>
          </a:p>
          <a:p>
            <a:endParaRPr lang="en-US" dirty="0"/>
          </a:p>
          <a:p>
            <a:r>
              <a:rPr lang="en-US" dirty="0" smtClean="0"/>
              <a:t>Oracle – helped with communication</a:t>
            </a:r>
          </a:p>
          <a:p>
            <a:pPr lvl="1"/>
            <a:r>
              <a:rPr lang="en-US" dirty="0" smtClean="0"/>
              <a:t>Bones cracking in fire</a:t>
            </a:r>
            <a:endParaRPr lang="en-US" dirty="0"/>
          </a:p>
        </p:txBody>
      </p:sp>
      <p:pic>
        <p:nvPicPr>
          <p:cNvPr id="7170" name="Picture 2" descr="Image result for ancient china ancestor worsh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343158"/>
            <a:ext cx="5753138" cy="49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Pictographs – symbol for an </a:t>
            </a:r>
            <a:r>
              <a:rPr lang="en-US" dirty="0" smtClean="0">
                <a:solidFill>
                  <a:srgbClr val="FFC000"/>
                </a:solidFill>
              </a:rPr>
              <a:t>object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Ideographs -  symbol that represents an idea</a:t>
            </a:r>
          </a:p>
          <a:p>
            <a:pPr lvl="1"/>
            <a:r>
              <a:rPr lang="en-US" dirty="0" smtClean="0"/>
              <a:t>Links pictographs together</a:t>
            </a:r>
            <a:endParaRPr lang="en-US" dirty="0"/>
          </a:p>
        </p:txBody>
      </p:sp>
      <p:pic>
        <p:nvPicPr>
          <p:cNvPr id="8194" name="Picture 2" descr="Image result for pictographs chine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90" y="353853"/>
            <a:ext cx="3757239" cy="29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ideographs chin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53" y="3604128"/>
            <a:ext cx="2902416" cy="30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Bronze artwork</a:t>
            </a:r>
          </a:p>
          <a:p>
            <a:pPr lvl="2"/>
            <a:r>
              <a:rPr lang="en-US" dirty="0" smtClean="0"/>
              <a:t>Clay molds</a:t>
            </a:r>
          </a:p>
          <a:p>
            <a:endParaRPr lang="en-US" dirty="0"/>
          </a:p>
          <a:p>
            <a:r>
              <a:rPr lang="en-US" dirty="0" smtClean="0"/>
              <a:t>Silk</a:t>
            </a:r>
          </a:p>
          <a:p>
            <a:pPr lvl="1"/>
            <a:r>
              <a:rPr lang="en-US" dirty="0" smtClean="0"/>
              <a:t>Silk worms</a:t>
            </a:r>
          </a:p>
          <a:p>
            <a:endParaRPr lang="en-US" dirty="0"/>
          </a:p>
          <a:p>
            <a:r>
              <a:rPr lang="en-US" dirty="0" smtClean="0"/>
              <a:t>Ivory and jade carving</a:t>
            </a:r>
            <a:endParaRPr lang="en-US" dirty="0"/>
          </a:p>
        </p:txBody>
      </p:sp>
      <p:pic>
        <p:nvPicPr>
          <p:cNvPr id="9218" name="Picture 2" descr="Image result for ancient china bron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95" y="452718"/>
            <a:ext cx="3583595" cy="23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ilkwor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97" y="2485016"/>
            <a:ext cx="4012934" cy="22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ivory and jade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95" y="3284780"/>
            <a:ext cx="2120581" cy="31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Zhou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852" y="2060575"/>
            <a:ext cx="4303059" cy="4195763"/>
          </a:xfrm>
        </p:spPr>
        <p:txBody>
          <a:bodyPr/>
          <a:lstStyle/>
          <a:p>
            <a:r>
              <a:rPr lang="en-US" dirty="0" smtClean="0"/>
              <a:t>Tyrant at the end of the Shang Dynasty</a:t>
            </a:r>
          </a:p>
          <a:p>
            <a:pPr lvl="1"/>
            <a:r>
              <a:rPr lang="en-US" dirty="0" smtClean="0"/>
              <a:t>People rebelled and overthrew the government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Wu Wang - leader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L</a:t>
            </a:r>
            <a:r>
              <a:rPr lang="en-US" dirty="0" smtClean="0">
                <a:solidFill>
                  <a:srgbClr val="FFC000"/>
                </a:solidFill>
              </a:rPr>
              <a:t>ongest </a:t>
            </a:r>
            <a:r>
              <a:rPr lang="en-US" dirty="0" smtClean="0">
                <a:solidFill>
                  <a:srgbClr val="FFC000"/>
                </a:solidFill>
              </a:rPr>
              <a:t>dynasty</a:t>
            </a:r>
          </a:p>
          <a:p>
            <a:pPr lvl="1"/>
            <a:r>
              <a:rPr lang="en-US" dirty="0" smtClean="0"/>
              <a:t>800 years</a:t>
            </a:r>
            <a:endParaRPr lang="en-US" dirty="0"/>
          </a:p>
        </p:txBody>
      </p:sp>
      <p:pic>
        <p:nvPicPr>
          <p:cNvPr id="10242" name="Picture 2" descr="Image result for Zhou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94" y="1960825"/>
            <a:ext cx="6223426" cy="36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Bureaucracy – non-elected officials</a:t>
            </a:r>
          </a:p>
          <a:p>
            <a:endParaRPr lang="en-US" dirty="0"/>
          </a:p>
          <a:p>
            <a:r>
              <a:rPr lang="en-US" dirty="0" smtClean="0"/>
              <a:t>Became larger than Shang</a:t>
            </a:r>
          </a:p>
          <a:p>
            <a:endParaRPr lang="en-US" dirty="0"/>
          </a:p>
          <a:p>
            <a:r>
              <a:rPr lang="en-US" dirty="0" smtClean="0"/>
              <a:t>Territories – lead by aristocrats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Hereditary – </a:t>
            </a:r>
            <a:r>
              <a:rPr lang="en-US" smtClean="0">
                <a:solidFill>
                  <a:srgbClr val="FFC000"/>
                </a:solidFill>
              </a:rPr>
              <a:t>power </a:t>
            </a:r>
            <a:r>
              <a:rPr lang="en-US" smtClean="0">
                <a:solidFill>
                  <a:srgbClr val="FFC000"/>
                </a:solidFill>
              </a:rPr>
              <a:t>passed </a:t>
            </a:r>
            <a:r>
              <a:rPr lang="en-US" dirty="0" smtClean="0">
                <a:solidFill>
                  <a:srgbClr val="FFC000"/>
                </a:solidFill>
              </a:rPr>
              <a:t>on to son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 descr="Image result for Zhou Dynasty bureaucra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52" y="1517930"/>
            <a:ext cx="3684671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3" y="452718"/>
            <a:ext cx="9799616" cy="6050907"/>
          </a:xfrm>
        </p:spPr>
      </p:pic>
    </p:spTree>
    <p:extLst>
      <p:ext uri="{BB962C8B-B14F-4D97-AF65-F5344CB8AC3E}">
        <p14:creationId xmlns:p14="http://schemas.microsoft.com/office/powerpoint/2010/main" val="38714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Mandate of Heaven – right to rule came from the gods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Dao – the proper way to rule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290" name="Picture 2" descr="Image result for Mandate of Heav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2" y="1335050"/>
            <a:ext cx="3856332" cy="46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Developed irrigation systems</a:t>
            </a:r>
          </a:p>
          <a:p>
            <a:endParaRPr lang="en-US" dirty="0"/>
          </a:p>
          <a:p>
            <a:r>
              <a:rPr lang="en-US" dirty="0" smtClean="0"/>
              <a:t>Silk trade increased wealth</a:t>
            </a:r>
            <a:endParaRPr lang="en-US" dirty="0"/>
          </a:p>
        </p:txBody>
      </p:sp>
      <p:pic>
        <p:nvPicPr>
          <p:cNvPr id="13316" name="Picture 4" descr="Image result for how silk is ma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68" y="1516051"/>
            <a:ext cx="6047113" cy="44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of Warring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Aristocrats ignored king and fought each other for power</a:t>
            </a:r>
          </a:p>
          <a:p>
            <a:endParaRPr lang="en-US" dirty="0"/>
          </a:p>
          <a:p>
            <a:r>
              <a:rPr lang="en-US" dirty="0" smtClean="0"/>
              <a:t>Forced farmers to fight as soldiers</a:t>
            </a:r>
          </a:p>
          <a:p>
            <a:endParaRPr lang="en-US" dirty="0"/>
          </a:p>
          <a:p>
            <a:r>
              <a:rPr lang="en-US" dirty="0" smtClean="0"/>
              <a:t>Fighting on horses</a:t>
            </a:r>
          </a:p>
          <a:p>
            <a:pPr lvl="1"/>
            <a:r>
              <a:rPr lang="en-US" dirty="0" smtClean="0"/>
              <a:t>Developed saddle and stirrup</a:t>
            </a:r>
            <a:endParaRPr lang="en-US" dirty="0"/>
          </a:p>
        </p:txBody>
      </p:sp>
      <p:pic>
        <p:nvPicPr>
          <p:cNvPr id="14338" name="Picture 2" descr="Image result for period of warring sta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1853248"/>
            <a:ext cx="5778673" cy="37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ft.tt/1bki5w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53" y="259080"/>
            <a:ext cx="8280576" cy="63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88" y="266869"/>
            <a:ext cx="6686503" cy="6361698"/>
          </a:xfrm>
        </p:spPr>
      </p:pic>
    </p:spTree>
    <p:extLst>
      <p:ext uri="{BB962C8B-B14F-4D97-AF65-F5344CB8AC3E}">
        <p14:creationId xmlns:p14="http://schemas.microsoft.com/office/powerpoint/2010/main" val="28626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Huang He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Yellow River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First civilizations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Thick yellow soil – loess</a:t>
            </a:r>
          </a:p>
          <a:p>
            <a:endParaRPr lang="en-US" dirty="0"/>
          </a:p>
          <a:p>
            <a:r>
              <a:rPr lang="en-US" dirty="0" smtClean="0"/>
              <a:t>One of the greatest wheat producers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China’s Sorrow – floods that have killed many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64" y="1625302"/>
            <a:ext cx="5010570" cy="4471238"/>
          </a:xfrm>
        </p:spPr>
      </p:pic>
    </p:spTree>
    <p:extLst>
      <p:ext uri="{BB962C8B-B14F-4D97-AF65-F5344CB8AC3E}">
        <p14:creationId xmlns:p14="http://schemas.microsoft.com/office/powerpoint/2010/main" val="38027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" y="2110406"/>
            <a:ext cx="5881298" cy="37188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53" y="2110406"/>
            <a:ext cx="5584115" cy="3718881"/>
          </a:xfrm>
        </p:spPr>
      </p:pic>
    </p:spTree>
    <p:extLst>
      <p:ext uri="{BB962C8B-B14F-4D97-AF65-F5344CB8AC3E}">
        <p14:creationId xmlns:p14="http://schemas.microsoft.com/office/powerpoint/2010/main" val="13042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 Jiang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Also called Yangtze River</a:t>
            </a:r>
          </a:p>
          <a:p>
            <a:endParaRPr lang="en-US" dirty="0"/>
          </a:p>
          <a:p>
            <a:r>
              <a:rPr lang="en-US" dirty="0" smtClean="0"/>
              <a:t>People moved south to settle this area later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Farming</a:t>
            </a:r>
            <a:r>
              <a:rPr lang="en-US" dirty="0" smtClean="0">
                <a:solidFill>
                  <a:srgbClr val="FFC000"/>
                </a:solidFill>
              </a:rPr>
              <a:t>, trade, transportation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5" y="1752947"/>
            <a:ext cx="5576851" cy="4077697"/>
          </a:xfrm>
        </p:spPr>
      </p:pic>
    </p:spTree>
    <p:extLst>
      <p:ext uri="{BB962C8B-B14F-4D97-AF65-F5344CB8AC3E}">
        <p14:creationId xmlns:p14="http://schemas.microsoft.com/office/powerpoint/2010/main" val="17882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1/10 of the land can be farmed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Himalaya Mountains  - South</a:t>
            </a:r>
          </a:p>
          <a:p>
            <a:endParaRPr lang="en-US" dirty="0"/>
          </a:p>
          <a:p>
            <a:r>
              <a:rPr lang="en-US" dirty="0" smtClean="0"/>
              <a:t>Separates China from S. Asia</a:t>
            </a:r>
          </a:p>
          <a:p>
            <a:endParaRPr lang="en-US" dirty="0"/>
          </a:p>
        </p:txBody>
      </p:sp>
      <p:pic>
        <p:nvPicPr>
          <p:cNvPr id="1026" name="Picture 2" descr="Image result for himalaya mounta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51" y="722952"/>
            <a:ext cx="4395788" cy="24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imalaya mount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51" y="3461105"/>
            <a:ext cx="4395788" cy="31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Gobi </a:t>
            </a:r>
            <a:r>
              <a:rPr lang="en-US" dirty="0">
                <a:solidFill>
                  <a:srgbClr val="FFC000"/>
                </a:solidFill>
              </a:rPr>
              <a:t>Desert – North</a:t>
            </a:r>
          </a:p>
          <a:p>
            <a:pPr lvl="1"/>
            <a:r>
              <a:rPr lang="en-US" dirty="0"/>
              <a:t>Cold and rocky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World’s coldest</a:t>
            </a:r>
          </a:p>
          <a:p>
            <a:pPr lvl="1"/>
            <a:r>
              <a:rPr lang="en-US" dirty="0" smtClean="0"/>
              <a:t>-40 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4158456"/>
            <a:ext cx="3333750" cy="22574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07" y="699611"/>
            <a:ext cx="4472687" cy="29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2841</TotalTime>
  <Words>339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Chinese Civilization</vt:lpstr>
      <vt:lpstr>PowerPoint Presentation</vt:lpstr>
      <vt:lpstr>PowerPoint Presentation</vt:lpstr>
      <vt:lpstr>PowerPoint Presentation</vt:lpstr>
      <vt:lpstr>Huang He River</vt:lpstr>
      <vt:lpstr>PowerPoint Presentation</vt:lpstr>
      <vt:lpstr>Chang Jiang River</vt:lpstr>
      <vt:lpstr>Mountains</vt:lpstr>
      <vt:lpstr>Deserts</vt:lpstr>
      <vt:lpstr>PowerPoint Presentation</vt:lpstr>
      <vt:lpstr>Myths</vt:lpstr>
      <vt:lpstr>PowerPoint Presentation</vt:lpstr>
      <vt:lpstr>Shang Dynasty</vt:lpstr>
      <vt:lpstr>PowerPoint Presentation</vt:lpstr>
      <vt:lpstr>PowerPoint Presentation</vt:lpstr>
      <vt:lpstr>Writing</vt:lpstr>
      <vt:lpstr>Arts</vt:lpstr>
      <vt:lpstr>Zhou Dynasty</vt:lpstr>
      <vt:lpstr>PowerPoint Presentation</vt:lpstr>
      <vt:lpstr>PowerPoint Presentation</vt:lpstr>
      <vt:lpstr>PowerPoint Presentation</vt:lpstr>
      <vt:lpstr>Period of Warring States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Civilization</dc:title>
  <dc:creator>Nick Meyers</dc:creator>
  <cp:lastModifiedBy>Nick Meyers</cp:lastModifiedBy>
  <cp:revision>23</cp:revision>
  <dcterms:created xsi:type="dcterms:W3CDTF">2020-01-21T18:34:02Z</dcterms:created>
  <dcterms:modified xsi:type="dcterms:W3CDTF">2020-02-12T20:04:04Z</dcterms:modified>
</cp:coreProperties>
</file>