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Researching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7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sure articles from the internet are signed and the author is an expert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C000"/>
                </a:solidFill>
              </a:rPr>
              <a:t>Credentials – something that gives confidence that a person is qualified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6" name="Picture 2" descr="Image result for credentials funn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133" y="1350066"/>
            <a:ext cx="5268663" cy="481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77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C000"/>
                </a:solidFill>
              </a:rPr>
              <a:t>URL - Uniform resource locator</a:t>
            </a:r>
          </a:p>
          <a:p>
            <a:endParaRPr lang="en-US" dirty="0"/>
          </a:p>
          <a:p>
            <a:r>
              <a:rPr lang="en-US" dirty="0" smtClean="0"/>
              <a:t>Address of an online resource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Image result for url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26" y="2339082"/>
            <a:ext cx="6747144" cy="27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94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.</a:t>
            </a:r>
            <a:r>
              <a:rPr lang="en-US" dirty="0" err="1">
                <a:solidFill>
                  <a:srgbClr val="FFC000"/>
                </a:solidFill>
              </a:rPr>
              <a:t>gov</a:t>
            </a:r>
            <a:r>
              <a:rPr lang="en-US" dirty="0">
                <a:solidFill>
                  <a:srgbClr val="FFC000"/>
                </a:solidFill>
              </a:rPr>
              <a:t> – government site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Usually accurate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.</a:t>
            </a:r>
            <a:r>
              <a:rPr lang="en-US" dirty="0" err="1">
                <a:solidFill>
                  <a:srgbClr val="FFC000"/>
                </a:solidFill>
              </a:rPr>
              <a:t>edu</a:t>
            </a:r>
            <a:r>
              <a:rPr lang="en-US" dirty="0">
                <a:solidFill>
                  <a:srgbClr val="FFC000"/>
                </a:solidFill>
              </a:rPr>
              <a:t> – educational site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Usually accurate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.</a:t>
            </a:r>
            <a:r>
              <a:rPr lang="en-US" dirty="0">
                <a:solidFill>
                  <a:srgbClr val="FFC000"/>
                </a:solidFill>
              </a:rPr>
              <a:t>org - nonprofit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May be accurate but also bias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ax </a:t>
            </a:r>
            <a:r>
              <a:rPr lang="en-US" dirty="0"/>
              <a:t>exempt or charitable, meaning they </a:t>
            </a:r>
            <a:r>
              <a:rPr lang="en-US" dirty="0" smtClean="0"/>
              <a:t>do not </a:t>
            </a:r>
            <a:r>
              <a:rPr lang="en-US" dirty="0"/>
              <a:t>pay income tax on the money that they receive for their organization</a:t>
            </a:r>
            <a:endParaRPr lang="en-US" dirty="0"/>
          </a:p>
        </p:txBody>
      </p:sp>
      <p:pic>
        <p:nvPicPr>
          <p:cNvPr id="3074" name="Picture 2" descr="Image result for .gov .edu .or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886" y="1476731"/>
            <a:ext cx="6152944" cy="346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26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C000"/>
                </a:solidFill>
              </a:rPr>
              <a:t>Plagiarize – to present someone’s work as your own with giving credit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098" name="Picture 2" descr="Image result for plagiarism me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10" y="1853248"/>
            <a:ext cx="5723944" cy="395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668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85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Researching History</vt:lpstr>
      <vt:lpstr>Authorship</vt:lpstr>
      <vt:lpstr>Web URLs</vt:lpstr>
      <vt:lpstr>PowerPoint Presentation</vt:lpstr>
      <vt:lpstr>Plagiarism</vt:lpstr>
    </vt:vector>
  </TitlesOfParts>
  <Company>Marlette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Researching History</dc:title>
  <dc:creator>Nick Meyers</dc:creator>
  <cp:lastModifiedBy>Nick Meyers</cp:lastModifiedBy>
  <cp:revision>2</cp:revision>
  <dcterms:created xsi:type="dcterms:W3CDTF">2019-09-16T17:34:52Z</dcterms:created>
  <dcterms:modified xsi:type="dcterms:W3CDTF">2019-09-16T17:51:37Z</dcterms:modified>
</cp:coreProperties>
</file>