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a Historian Work?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33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Genghis Khan – </a:t>
            </a:r>
          </a:p>
          <a:p>
            <a:r>
              <a:rPr lang="en-US" dirty="0" smtClean="0"/>
              <a:t>Violent warrior</a:t>
            </a:r>
          </a:p>
          <a:p>
            <a:r>
              <a:rPr lang="en-US" dirty="0" smtClean="0"/>
              <a:t>Generous Mongol leader</a:t>
            </a:r>
          </a:p>
          <a:p>
            <a:endParaRPr lang="en-US" dirty="0"/>
          </a:p>
          <a:p>
            <a:r>
              <a:rPr lang="en-US" dirty="0" smtClean="0"/>
              <a:t>Which was he?</a:t>
            </a:r>
          </a:p>
          <a:p>
            <a:r>
              <a:rPr lang="en-US" dirty="0" smtClean="0"/>
              <a:t>Can he be both?</a:t>
            </a:r>
            <a:endParaRPr lang="en-US" dirty="0"/>
          </a:p>
        </p:txBody>
      </p:sp>
      <p:pic>
        <p:nvPicPr>
          <p:cNvPr id="9218" name="Picture 2" descr="Image result for genghis khan warri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18" y="1773480"/>
            <a:ext cx="4236615" cy="42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79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Evidence?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Something that shows proof that something is true</a:t>
            </a:r>
          </a:p>
          <a:p>
            <a:endParaRPr lang="en-US" dirty="0"/>
          </a:p>
          <a:p>
            <a:r>
              <a:rPr lang="en-US" dirty="0" smtClean="0"/>
              <a:t>Material object</a:t>
            </a:r>
          </a:p>
          <a:p>
            <a:r>
              <a:rPr lang="en-US" dirty="0" smtClean="0"/>
              <a:t>Documents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Sources – document or reference work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terra cotta soldi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146042"/>
            <a:ext cx="6344306" cy="35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32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853249"/>
            <a:ext cx="4396339" cy="440309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First hand evidence of an event in history</a:t>
            </a:r>
          </a:p>
          <a:p>
            <a:endParaRPr lang="en-US" dirty="0"/>
          </a:p>
          <a:p>
            <a:r>
              <a:rPr lang="en-US" dirty="0" smtClean="0"/>
              <a:t>Written or created by the people who saw the evidence</a:t>
            </a:r>
          </a:p>
          <a:p>
            <a:endParaRPr lang="en-US" dirty="0"/>
          </a:p>
          <a:p>
            <a:r>
              <a:rPr lang="en-US" dirty="0" smtClean="0"/>
              <a:t>Letters</a:t>
            </a:r>
          </a:p>
          <a:p>
            <a:r>
              <a:rPr lang="en-US" dirty="0" smtClean="0"/>
              <a:t>Diaries</a:t>
            </a:r>
          </a:p>
          <a:p>
            <a:r>
              <a:rPr lang="en-US" dirty="0" smtClean="0"/>
              <a:t>Government records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Interviews</a:t>
            </a:r>
            <a:endParaRPr lang="en-US" dirty="0"/>
          </a:p>
        </p:txBody>
      </p:sp>
      <p:pic>
        <p:nvPicPr>
          <p:cNvPr id="1026" name="Picture 2" descr="Image result for cave painting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52" y="884815"/>
            <a:ext cx="4395788" cy="279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ve pain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56" y="3928347"/>
            <a:ext cx="4674253" cy="263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21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Document or written work created after an event</a:t>
            </a:r>
          </a:p>
          <a:p>
            <a:endParaRPr lang="en-US" dirty="0"/>
          </a:p>
          <a:p>
            <a:r>
              <a:rPr lang="en-US" dirty="0" smtClean="0"/>
              <a:t>Created by people who are not part of an event</a:t>
            </a:r>
          </a:p>
          <a:p>
            <a:endParaRPr lang="en-US" dirty="0"/>
          </a:p>
          <a:p>
            <a:r>
              <a:rPr lang="en-US" dirty="0" smtClean="0"/>
              <a:t>Biographies</a:t>
            </a:r>
          </a:p>
          <a:p>
            <a:r>
              <a:rPr lang="en-US" dirty="0" smtClean="0"/>
              <a:t>History books</a:t>
            </a:r>
            <a:endParaRPr lang="en-US" dirty="0"/>
          </a:p>
        </p:txBody>
      </p:sp>
      <p:pic>
        <p:nvPicPr>
          <p:cNvPr id="3074" name="Picture 2" descr="Image result for primary vs secondary sour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96" y="1012321"/>
            <a:ext cx="3913119" cy="52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6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Historians analyze and interpret primary sources</a:t>
            </a:r>
          </a:p>
          <a:p>
            <a:endParaRPr lang="en-US" dirty="0"/>
          </a:p>
          <a:p>
            <a:r>
              <a:rPr lang="en-US" dirty="0" smtClean="0"/>
              <a:t>When was it created?</a:t>
            </a:r>
          </a:p>
          <a:p>
            <a:r>
              <a:rPr lang="en-US" dirty="0" smtClean="0"/>
              <a:t>When?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098" name="Picture 2" descr="Image result for reliable vs unreliable sources examp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15" y="883230"/>
            <a:ext cx="4166849" cy="556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8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personal attitude about people or life</a:t>
            </a:r>
          </a:p>
          <a:p>
            <a:endParaRPr lang="en-US" dirty="0"/>
          </a:p>
          <a:p>
            <a:r>
              <a:rPr lang="en-US" dirty="0" smtClean="0"/>
              <a:t>Is it a trustworthy viewpoint?</a:t>
            </a:r>
            <a:endParaRPr lang="en-US" dirty="0"/>
          </a:p>
        </p:txBody>
      </p:sp>
      <p:pic>
        <p:nvPicPr>
          <p:cNvPr id="5122" name="Picture 2" descr="Image result for point of view fun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69" y="1156708"/>
            <a:ext cx="5563804" cy="50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3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Unreasoned, emotional judgement about people and events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bi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47" y="1234625"/>
            <a:ext cx="4778899" cy="4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4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Scholarly – concerned with academic learning or research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170" name="Picture 2" descr="Image result for scholar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17" y="718765"/>
            <a:ext cx="4395788" cy="24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scholar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4034169"/>
            <a:ext cx="5413918" cy="24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5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 decision reached after examining evidence</a:t>
            </a:r>
          </a:p>
          <a:p>
            <a:endParaRPr lang="en-US" dirty="0"/>
          </a:p>
          <a:p>
            <a:r>
              <a:rPr lang="en-US" dirty="0" smtClean="0"/>
              <a:t>What can you conclude about these soldiers?</a:t>
            </a:r>
            <a:endParaRPr lang="en-US" dirty="0"/>
          </a:p>
        </p:txBody>
      </p:sp>
      <p:pic>
        <p:nvPicPr>
          <p:cNvPr id="8194" name="Picture 2" descr="Image result for soldiers in trench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27" y="2151829"/>
            <a:ext cx="6431436" cy="38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58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2992</TotalTime>
  <Words>166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How Does a Historian Work?</vt:lpstr>
      <vt:lpstr>What is Evidence?</vt:lpstr>
      <vt:lpstr>Primary Sources</vt:lpstr>
      <vt:lpstr>Secondary Sources</vt:lpstr>
      <vt:lpstr>Reliable Sources</vt:lpstr>
      <vt:lpstr>Point of View</vt:lpstr>
      <vt:lpstr>Bias</vt:lpstr>
      <vt:lpstr>Looking at History</vt:lpstr>
      <vt:lpstr>Drawing Conclusions</vt:lpstr>
      <vt:lpstr>Historical Interpretation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a Historian Work?</dc:title>
  <dc:creator>Nick Meyers</dc:creator>
  <cp:lastModifiedBy>Nick Meyers</cp:lastModifiedBy>
  <cp:revision>8</cp:revision>
  <dcterms:created xsi:type="dcterms:W3CDTF">2019-09-10T13:05:38Z</dcterms:created>
  <dcterms:modified xsi:type="dcterms:W3CDTF">2019-09-12T14:57:47Z</dcterms:modified>
</cp:coreProperties>
</file>