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74" r:id="rId3"/>
    <p:sldId id="263" r:id="rId4"/>
    <p:sldId id="275" r:id="rId5"/>
    <p:sldId id="267" r:id="rId6"/>
    <p:sldId id="264" r:id="rId7"/>
    <p:sldId id="259" r:id="rId8"/>
    <p:sldId id="260" r:id="rId9"/>
    <p:sldId id="261" r:id="rId10"/>
    <p:sldId id="262" r:id="rId11"/>
    <p:sldId id="268" r:id="rId12"/>
    <p:sldId id="276" r:id="rId13"/>
    <p:sldId id="277" r:id="rId14"/>
    <p:sldId id="271" r:id="rId15"/>
    <p:sldId id="278" r:id="rId16"/>
    <p:sldId id="279" r:id="rId17"/>
    <p:sldId id="280" r:id="rId18"/>
    <p:sldId id="281" r:id="rId19"/>
    <p:sldId id="269" r:id="rId20"/>
    <p:sldId id="282" r:id="rId21"/>
    <p:sldId id="283" r:id="rId22"/>
    <p:sldId id="284" r:id="rId23"/>
    <p:sldId id="285" r:id="rId24"/>
    <p:sldId id="27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F79B0-E8A5-4A4A-B098-7E50D4E8BB42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7E7DF-321A-43D2-8795-41B2476EC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66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5862B76-D4D4-44AC-B9A9-59CDC4146324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61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541397F-0998-41E7-B86F-765795F658A2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803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F9C8FD9-54E0-43EE-86AC-3502838B40B0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39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5101595-8FAE-43AB-89B7-6890D19E33B7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611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31788ED-64C2-49ED-ABDD-8207DD1912CE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0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A7D63F9-A102-4ADA-8D09-E51F8BD3DF70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297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D37A573-B8DA-4E79-AD0D-BC3EA8527FF0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123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7A7A06A-50F0-4D95-BAFE-7A8EBC0E9D5C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709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AA08CB5-691A-4973-A150-1996AACF5724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553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5F52FC7-384F-44F2-8FD3-4ED871FD616C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23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D0ABCE7-5FA0-4426-A112-B41F7B192CB7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6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2D645-5992-46B8-B8D8-CA02E4956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83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Parts of an Atom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7-1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7172" name="Picture 5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5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Size of an Atom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1980’s – electron microscopes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</a:rPr>
              <a:t>Allowed Scientist to see an </a:t>
            </a:r>
            <a:r>
              <a:rPr lang="en-US" altLang="en-US" dirty="0" smtClean="0">
                <a:solidFill>
                  <a:schemeClr val="tx1"/>
                </a:solidFill>
              </a:rPr>
              <a:t>atom</a:t>
            </a:r>
          </a:p>
          <a:p>
            <a:pPr lvl="1" eaLnBrk="1" hangingPunct="1"/>
            <a:endParaRPr lang="en-US" altLang="en-US" dirty="0">
              <a:solidFill>
                <a:schemeClr val="tx1"/>
              </a:solidFill>
            </a:endParaRPr>
          </a:p>
          <a:p>
            <a:pPr lvl="1" eaLnBrk="1" hangingPunct="1"/>
            <a:r>
              <a:rPr lang="en-US" altLang="en-US" dirty="0" smtClean="0">
                <a:solidFill>
                  <a:schemeClr val="tx1"/>
                </a:solidFill>
              </a:rPr>
              <a:t>7.5 trillion carbon atoms could fit into a period in a book</a:t>
            </a:r>
            <a:endParaRPr lang="en-US" altLang="en-US" dirty="0">
              <a:solidFill>
                <a:schemeClr val="tx1"/>
              </a:solidFill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13317" name="Picture 7" descr="Electron-microscope-hal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1"/>
            <a:ext cx="3792538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Atoms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STM – Scanning Tunneling Microscope</a:t>
            </a:r>
          </a:p>
          <a:p>
            <a:endParaRPr lang="en-US" dirty="0"/>
          </a:p>
          <a:p>
            <a:r>
              <a:rPr lang="en-US" dirty="0" smtClean="0"/>
              <a:t>Still can’t see inside an atom.</a:t>
            </a:r>
            <a:endParaRPr lang="en-US" dirty="0"/>
          </a:p>
        </p:txBody>
      </p:sp>
      <p:pic>
        <p:nvPicPr>
          <p:cNvPr id="3074" name="Picture 2" descr="Image result for Scanning Tunneling Microscop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082" y="1676400"/>
            <a:ext cx="590629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7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J.J. Thomson – Discovered Electrons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Cathode ray tubes – old T.V.’s and computer screens</a:t>
            </a:r>
          </a:p>
          <a:p>
            <a:endParaRPr lang="en-US" dirty="0"/>
          </a:p>
          <a:p>
            <a:r>
              <a:rPr lang="en-US" dirty="0" smtClean="0"/>
              <a:t>Glass tube with pieces of metal (electrodes) attached inside the tube</a:t>
            </a:r>
          </a:p>
          <a:p>
            <a:r>
              <a:rPr lang="en-US" dirty="0" smtClean="0"/>
              <a:t>Air removed</a:t>
            </a:r>
          </a:p>
          <a:p>
            <a:r>
              <a:rPr lang="en-US" dirty="0" smtClean="0"/>
              <a:t>Electricity passed through tube</a:t>
            </a:r>
          </a:p>
          <a:p>
            <a:r>
              <a:rPr lang="en-US" dirty="0" smtClean="0"/>
              <a:t>What were the rays made of?</a:t>
            </a:r>
            <a:endParaRPr lang="en-US" dirty="0"/>
          </a:p>
        </p:txBody>
      </p:sp>
      <p:pic>
        <p:nvPicPr>
          <p:cNvPr id="4098" name="Picture 2" descr="Image result for j.j. thomson cathode ray tube experi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940990"/>
            <a:ext cx="5384800" cy="404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Discovery of Electrons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C000"/>
                </a:solidFill>
              </a:rPr>
              <a:t>Electrons </a:t>
            </a:r>
            <a:r>
              <a:rPr lang="en-US" dirty="0">
                <a:solidFill>
                  <a:srgbClr val="FFC000"/>
                </a:solidFill>
              </a:rPr>
              <a:t>– particle inside an atom with a negative </a:t>
            </a:r>
            <a:r>
              <a:rPr lang="en-US" dirty="0" smtClean="0">
                <a:solidFill>
                  <a:srgbClr val="FFC000"/>
                </a:solidFill>
              </a:rPr>
              <a:t>charge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solidFill>
                <a:schemeClr val="hlink"/>
              </a:solidFill>
            </a:endParaRPr>
          </a:p>
        </p:txBody>
      </p:sp>
      <p:pic>
        <p:nvPicPr>
          <p:cNvPr id="23560" name="Picture 8" descr="im15-electron clou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960564"/>
            <a:ext cx="4038600" cy="4002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52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Thomson’s Atomic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Positive and negative charges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Negative charged electrons mixed with positive charges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122" name="Picture 2" descr="Image result for Thomsonâs Atomic Mod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67" y="1905000"/>
            <a:ext cx="464286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9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Ernest Rutherford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Alpha particles – dense and positively charged</a:t>
            </a:r>
          </a:p>
          <a:p>
            <a:endParaRPr lang="en-US" dirty="0" smtClean="0"/>
          </a:p>
          <a:p>
            <a:r>
              <a:rPr lang="en-US" dirty="0" smtClean="0"/>
              <a:t>His Idea:</a:t>
            </a:r>
            <a:endParaRPr lang="en-US" dirty="0"/>
          </a:p>
          <a:p>
            <a:r>
              <a:rPr lang="en-US" dirty="0" smtClean="0"/>
              <a:t>If shot through atom it would go straight through</a:t>
            </a:r>
          </a:p>
          <a:p>
            <a:endParaRPr lang="en-US" dirty="0"/>
          </a:p>
          <a:p>
            <a:r>
              <a:rPr lang="en-US" dirty="0" smtClean="0"/>
              <a:t>Positive charge of atoms would spread out – not dense enough to deflect alpha particles</a:t>
            </a:r>
            <a:endParaRPr lang="en-US" dirty="0"/>
          </a:p>
        </p:txBody>
      </p:sp>
      <p:pic>
        <p:nvPicPr>
          <p:cNvPr id="11266" name="Picture 2" descr="Image result for ernest rutherford experi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399"/>
            <a:ext cx="5514428" cy="413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9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Foil Experiment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Shot the alpha particle at a gold foil</a:t>
            </a:r>
          </a:p>
          <a:p>
            <a:endParaRPr lang="en-US" dirty="0"/>
          </a:p>
          <a:p>
            <a:r>
              <a:rPr lang="en-US" dirty="0" smtClean="0"/>
              <a:t>Results:</a:t>
            </a:r>
          </a:p>
          <a:p>
            <a:r>
              <a:rPr lang="en-US" dirty="0" smtClean="0"/>
              <a:t>Most of the particles traveled though foil</a:t>
            </a:r>
          </a:p>
          <a:p>
            <a:r>
              <a:rPr lang="en-US" dirty="0" smtClean="0"/>
              <a:t>Some bounced to the sides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Alpha particles must have hit something dense and positively charged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90" name="Picture 2" descr="Image result for ernest rutherford experi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99" y="1995652"/>
            <a:ext cx="5365531" cy="402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6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Most went through </a:t>
            </a:r>
            <a:r>
              <a:rPr lang="en-US" dirty="0" smtClean="0">
                <a:solidFill>
                  <a:schemeClr val="tx1"/>
                </a:solidFill>
              </a:rPr>
              <a:t>– atoms were made of mostly empty space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Some bounced back </a:t>
            </a:r>
            <a:r>
              <a:rPr lang="en-US" dirty="0" smtClean="0"/>
              <a:t>– most of the mass and positive charges of an atom are in the center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Nucleus – center of an atom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3314" name="Picture 2" descr="Image result for ernest rutherford experi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22479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603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Inside an Atom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41434" y="1905000"/>
            <a:ext cx="4771697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FFC000"/>
                </a:solidFill>
              </a:rPr>
              <a:t>Nucleus – center of an atom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dirty="0">
                <a:solidFill>
                  <a:srgbClr val="FFC000"/>
                </a:solidFill>
              </a:rPr>
              <a:t>Contains protons and </a:t>
            </a:r>
            <a:r>
              <a:rPr lang="en-US" dirty="0" smtClean="0">
                <a:solidFill>
                  <a:srgbClr val="FFC000"/>
                </a:solidFill>
              </a:rPr>
              <a:t>neutrons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dirty="0" smtClean="0">
                <a:solidFill>
                  <a:srgbClr val="FFC000"/>
                </a:solidFill>
              </a:rPr>
              <a:t>Most of Mass</a:t>
            </a:r>
            <a:endParaRPr lang="en-US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C000"/>
                </a:solidFill>
              </a:rPr>
              <a:t>Proton – </a:t>
            </a:r>
            <a:r>
              <a:rPr lang="en-US" dirty="0">
                <a:solidFill>
                  <a:srgbClr val="FFC000"/>
                </a:solidFill>
              </a:rPr>
              <a:t>positive charge (+)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FFC000"/>
                </a:solidFill>
              </a:rPr>
              <a:t>Neutron </a:t>
            </a:r>
            <a:r>
              <a:rPr lang="en-US" dirty="0" smtClean="0">
                <a:solidFill>
                  <a:srgbClr val="FFC000"/>
                </a:solidFill>
              </a:rPr>
              <a:t>– </a:t>
            </a:r>
            <a:r>
              <a:rPr lang="en-US" dirty="0">
                <a:solidFill>
                  <a:srgbClr val="FFC000"/>
                </a:solidFill>
              </a:rPr>
              <a:t>no charge (0)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>
              <a:solidFill>
                <a:schemeClr val="hlink"/>
              </a:solidFill>
            </a:endParaRPr>
          </a:p>
        </p:txBody>
      </p:sp>
      <p:pic>
        <p:nvPicPr>
          <p:cNvPr id="6146" name="Picture 2" descr="Image result for at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903" y="1526628"/>
            <a:ext cx="5291165" cy="474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2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Ideas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2,000 years ag0 – Greek philosophers thought matter was made of 4 elements:</a:t>
            </a:r>
          </a:p>
          <a:p>
            <a:endParaRPr lang="en-US" dirty="0"/>
          </a:p>
          <a:p>
            <a:r>
              <a:rPr lang="en-US" dirty="0" smtClean="0"/>
              <a:t>Fire</a:t>
            </a:r>
          </a:p>
          <a:p>
            <a:r>
              <a:rPr lang="en-US" dirty="0" smtClean="0"/>
              <a:t>Air</a:t>
            </a:r>
          </a:p>
          <a:p>
            <a:r>
              <a:rPr lang="en-US" dirty="0" smtClean="0"/>
              <a:t>Water</a:t>
            </a:r>
          </a:p>
          <a:p>
            <a:r>
              <a:rPr lang="en-US" dirty="0" smtClean="0"/>
              <a:t>Earth</a:t>
            </a:r>
            <a:endParaRPr lang="en-US" dirty="0"/>
          </a:p>
        </p:txBody>
      </p:sp>
      <p:pic>
        <p:nvPicPr>
          <p:cNvPr id="1026" name="Picture 2" descr="Image result for fire air earth wa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87" y="3036758"/>
            <a:ext cx="7136998" cy="298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6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Niels Bohr’s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If certain elements were heated different colors of light was emitted with different energy</a:t>
            </a:r>
          </a:p>
          <a:p>
            <a:r>
              <a:rPr lang="en-US" dirty="0" smtClean="0"/>
              <a:t>Why?</a:t>
            </a:r>
          </a:p>
          <a:p>
            <a:endParaRPr lang="en-US" dirty="0"/>
          </a:p>
          <a:p>
            <a:r>
              <a:rPr lang="en-US" dirty="0" smtClean="0"/>
              <a:t>Experimented with hydrogen and adding electric energy</a:t>
            </a:r>
            <a:endParaRPr lang="en-US" dirty="0"/>
          </a:p>
        </p:txBody>
      </p:sp>
      <p:pic>
        <p:nvPicPr>
          <p:cNvPr id="7170" name="Picture 2" descr="Image result for Niels Boh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19" y="1676400"/>
            <a:ext cx="3565087" cy="427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936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Bohr’s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Electrons move in circular orbits with different amounts of energy</a:t>
            </a:r>
          </a:p>
          <a:p>
            <a:endParaRPr lang="en-US" dirty="0"/>
          </a:p>
          <a:p>
            <a:r>
              <a:rPr lang="en-US" dirty="0" smtClean="0"/>
              <a:t>Electrons closer to nucleus have less energy</a:t>
            </a:r>
          </a:p>
          <a:p>
            <a:endParaRPr lang="en-US" dirty="0"/>
          </a:p>
          <a:p>
            <a:r>
              <a:rPr lang="en-US" dirty="0" smtClean="0"/>
              <a:t>If you add energy they move away</a:t>
            </a:r>
          </a:p>
        </p:txBody>
      </p:sp>
      <p:pic>
        <p:nvPicPr>
          <p:cNvPr id="8194" name="Picture 2" descr="Image result for niels bohr's atomic mod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279" y="2128343"/>
            <a:ext cx="4823121" cy="346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17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Atomic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Electron cloud – area around the nucleus where atoms are likely to be</a:t>
            </a:r>
          </a:p>
          <a:p>
            <a:endParaRPr lang="en-US" dirty="0"/>
          </a:p>
          <a:p>
            <a:r>
              <a:rPr lang="en-US" dirty="0" smtClean="0"/>
              <a:t>Electron speed and location can only be predicted</a:t>
            </a:r>
            <a:endParaRPr lang="en-US" dirty="0"/>
          </a:p>
        </p:txBody>
      </p:sp>
      <p:pic>
        <p:nvPicPr>
          <p:cNvPr id="9218" name="Picture 2" descr="Image result for modern atomic mod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530" y="1676400"/>
            <a:ext cx="3510035" cy="398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579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Protons and neutrons are made of quarks</a:t>
            </a:r>
          </a:p>
          <a:p>
            <a:endParaRPr lang="en-US" dirty="0"/>
          </a:p>
          <a:p>
            <a:r>
              <a:rPr lang="en-US" dirty="0" smtClean="0"/>
              <a:t>6 different types</a:t>
            </a:r>
            <a:endParaRPr lang="en-US" dirty="0"/>
          </a:p>
        </p:txBody>
      </p:sp>
      <p:pic>
        <p:nvPicPr>
          <p:cNvPr id="10242" name="Picture 2" descr="Image result for quar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30" y="2743200"/>
            <a:ext cx="3930344" cy="291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275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5363" name="Picture 4" descr="im05-nucleus of an ato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76401"/>
            <a:ext cx="8534400" cy="3840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4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Early Ideas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</a:rPr>
              <a:t>Democritus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dirty="0" smtClean="0">
                <a:solidFill>
                  <a:srgbClr val="FFC000"/>
                </a:solidFill>
              </a:rPr>
              <a:t>Matter is made of small solids that cannot be created or destroyed</a:t>
            </a:r>
            <a:endParaRPr lang="en-US" dirty="0">
              <a:solidFill>
                <a:srgbClr val="FFC000"/>
              </a:solidFill>
            </a:endParaRPr>
          </a:p>
          <a:p>
            <a:pPr lvl="1" eaLnBrk="1" hangingPunct="1">
              <a:buFont typeface="Tahoma" charset="0"/>
              <a:buChar char="–"/>
              <a:defRPr/>
            </a:pPr>
            <a:endParaRPr lang="en-US" dirty="0"/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dirty="0">
                <a:solidFill>
                  <a:schemeClr val="tx1"/>
                </a:solidFill>
              </a:rPr>
              <a:t>Atom – Greek word meaning “can not divide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dirty="0" smtClean="0">
                <a:solidFill>
                  <a:schemeClr val="tx1"/>
                </a:solidFill>
              </a:rPr>
              <a:t>Atoms moving all the time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dirty="0" smtClean="0">
                <a:solidFill>
                  <a:schemeClr val="tx1"/>
                </a:solidFill>
              </a:rPr>
              <a:t>Different matter = different atoms</a:t>
            </a:r>
          </a:p>
          <a:p>
            <a:pPr lvl="1" eaLnBrk="1" hangingPunct="1">
              <a:buFont typeface="Tahoma" charset="0"/>
              <a:buChar char="–"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dirty="0" smtClean="0">
                <a:solidFill>
                  <a:schemeClr val="tx1"/>
                </a:solidFill>
              </a:rPr>
              <a:t>His ideas were debated.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197" name="Picture 8" descr="d-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524000"/>
            <a:ext cx="39163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3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Aristotle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Challenged Democritus</a:t>
            </a:r>
          </a:p>
          <a:p>
            <a:endParaRPr lang="en-US" dirty="0" smtClean="0"/>
          </a:p>
          <a:p>
            <a:r>
              <a:rPr lang="en-US" dirty="0" smtClean="0"/>
              <a:t>Didn’t believe empty space existed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Believed in the 4 types of matter</a:t>
            </a:r>
          </a:p>
          <a:p>
            <a:endParaRPr lang="en-US" dirty="0"/>
          </a:p>
          <a:p>
            <a:r>
              <a:rPr lang="en-US" dirty="0" smtClean="0"/>
              <a:t>He went with the popular belief.</a:t>
            </a:r>
          </a:p>
          <a:p>
            <a:pPr lvl="1"/>
            <a:r>
              <a:rPr lang="en-US" dirty="0" smtClean="0"/>
              <a:t>Democritus's ideas weren’t studied for 2,000 years later!</a:t>
            </a:r>
            <a:endParaRPr lang="en-US" dirty="0"/>
          </a:p>
        </p:txBody>
      </p:sp>
      <p:pic>
        <p:nvPicPr>
          <p:cNvPr id="2050" name="Picture 2" descr="Image result for Aristot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67" y="830974"/>
            <a:ext cx="4483867" cy="538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Revisiting Democritus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</a:rPr>
              <a:t>John Dalton – 1</a:t>
            </a:r>
            <a:r>
              <a:rPr lang="en-US" baseline="30000" dirty="0">
                <a:solidFill>
                  <a:srgbClr val="FFC000"/>
                </a:solidFill>
              </a:rPr>
              <a:t>st</a:t>
            </a:r>
            <a:r>
              <a:rPr lang="en-US" dirty="0">
                <a:solidFill>
                  <a:srgbClr val="FFC000"/>
                </a:solidFill>
              </a:rPr>
              <a:t> model of an atom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dirty="0" smtClean="0">
                <a:solidFill>
                  <a:srgbClr val="FFC000"/>
                </a:solidFill>
              </a:rPr>
              <a:t>Used new technology to form the Atomic Theory</a:t>
            </a:r>
          </a:p>
          <a:p>
            <a:pPr lvl="1" eaLnBrk="1" hangingPunct="1">
              <a:buFont typeface="Tahoma" charset="0"/>
              <a:buChar char="–"/>
              <a:defRPr/>
            </a:pPr>
            <a:endParaRPr lang="en-US" dirty="0" smtClean="0">
              <a:solidFill>
                <a:schemeClr val="hlink"/>
              </a:solidFill>
            </a:endParaRP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dirty="0" smtClean="0">
                <a:solidFill>
                  <a:schemeClr val="tx1"/>
                </a:solidFill>
              </a:rPr>
              <a:t>All </a:t>
            </a:r>
            <a:r>
              <a:rPr lang="en-US" dirty="0">
                <a:solidFill>
                  <a:schemeClr val="tx1"/>
                </a:solidFill>
              </a:rPr>
              <a:t>of the atoms in something are identical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dirty="0">
                <a:solidFill>
                  <a:schemeClr val="tx1"/>
                </a:solidFill>
              </a:rPr>
              <a:t>Atoms of different elements are different from each </a:t>
            </a:r>
            <a:r>
              <a:rPr lang="en-US" dirty="0" smtClean="0">
                <a:solidFill>
                  <a:schemeClr val="tx1"/>
                </a:solidFill>
              </a:rPr>
              <a:t>other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dirty="0" smtClean="0">
                <a:solidFill>
                  <a:schemeClr val="tx1"/>
                </a:solidFill>
              </a:rPr>
              <a:t>Atoms cannot be created, divided, or destroyed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2293" name="Picture 8" descr="image?id=12457&amp;rendTypeId=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49" y="1771650"/>
            <a:ext cx="4192238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5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Atom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05000"/>
            <a:ext cx="3429000" cy="4114800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</a:rPr>
              <a:t>Atom – </a:t>
            </a:r>
            <a:r>
              <a:rPr lang="en-US" dirty="0" smtClean="0">
                <a:solidFill>
                  <a:srgbClr val="FFC000"/>
                </a:solidFill>
              </a:rPr>
              <a:t>smallest piece of an element that still represents that element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9220" name="Picture 6" descr="at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1" y="984250"/>
            <a:ext cx="5273565" cy="5110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Matter?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51338" y="1905000"/>
            <a:ext cx="5168462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Matter – a term used to describe anything that has mass and takes up space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Not matter 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dirty="0">
                <a:solidFill>
                  <a:schemeClr val="tx1"/>
                </a:solidFill>
              </a:rPr>
              <a:t>Light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dirty="0">
                <a:solidFill>
                  <a:schemeClr val="tx1"/>
                </a:solidFill>
              </a:rPr>
              <a:t>Heat 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dirty="0">
                <a:solidFill>
                  <a:schemeClr val="tx1"/>
                </a:solidFill>
              </a:rPr>
              <a:t>Energy</a:t>
            </a:r>
          </a:p>
        </p:txBody>
      </p:sp>
      <p:pic>
        <p:nvPicPr>
          <p:cNvPr id="4100" name="Picture 6" descr="lec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438400"/>
            <a:ext cx="4267200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124" name="Picture 5" descr="lavatube-sun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2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148" name="Picture 5" descr="heat-wav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0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12122</TotalTime>
  <Words>522</Words>
  <Application>Microsoft Office PowerPoint</Application>
  <PresentationFormat>Widescreen</PresentationFormat>
  <Paragraphs>127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Corbel</vt:lpstr>
      <vt:lpstr>Tahoma</vt:lpstr>
      <vt:lpstr>Depth</vt:lpstr>
      <vt:lpstr>Parts of an Atom</vt:lpstr>
      <vt:lpstr>Early Ideas</vt:lpstr>
      <vt:lpstr>Early Ideas</vt:lpstr>
      <vt:lpstr>Aristotle</vt:lpstr>
      <vt:lpstr>Revisiting Democritus</vt:lpstr>
      <vt:lpstr>Atom</vt:lpstr>
      <vt:lpstr>What is Matter?</vt:lpstr>
      <vt:lpstr>PowerPoint Presentation</vt:lpstr>
      <vt:lpstr>PowerPoint Presentation</vt:lpstr>
      <vt:lpstr>PowerPoint Presentation</vt:lpstr>
      <vt:lpstr>Size of an Atom</vt:lpstr>
      <vt:lpstr>Seeing Atoms</vt:lpstr>
      <vt:lpstr>J.J. Thomson – Discovered Electrons</vt:lpstr>
      <vt:lpstr>Discovery of Electrons</vt:lpstr>
      <vt:lpstr>Thomson’s Atomic Model</vt:lpstr>
      <vt:lpstr>Ernest Rutherford</vt:lpstr>
      <vt:lpstr>Gold Foil Experiment</vt:lpstr>
      <vt:lpstr>Atomic Model</vt:lpstr>
      <vt:lpstr>Inside an Atom</vt:lpstr>
      <vt:lpstr>Niels Bohr’s Model</vt:lpstr>
      <vt:lpstr>Bohr’s Model</vt:lpstr>
      <vt:lpstr>Modern Atomic Model</vt:lpstr>
      <vt:lpstr>Quarks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Meyers</dc:creator>
  <cp:lastModifiedBy>Nick Meyers</cp:lastModifiedBy>
  <cp:revision>10</cp:revision>
  <dcterms:created xsi:type="dcterms:W3CDTF">2018-08-07T22:40:33Z</dcterms:created>
  <dcterms:modified xsi:type="dcterms:W3CDTF">2018-11-29T17:15:08Z</dcterms:modified>
</cp:coreProperties>
</file>