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12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11/20/2018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11/20/2018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11/20/2018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11/20/2018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11/20/2018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11/20/2018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11/20/2018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11/20/2018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11/20/2018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11/20/2018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11/20/2018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11/20/2018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11/20/2018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11/20/2018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11/20/2018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11/20/2018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11/20/2018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11/20/2018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Using Thermal Energy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5-3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31574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Thermal Energy Transformation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You can convert many types of energy into thermal energy</a:t>
            </a:r>
          </a:p>
          <a:p>
            <a:pPr lvl="1"/>
            <a:r>
              <a:rPr lang="en-US" dirty="0" smtClean="0"/>
              <a:t>Rubber band</a:t>
            </a:r>
          </a:p>
          <a:p>
            <a:pPr lvl="1"/>
            <a:r>
              <a:rPr lang="en-US" dirty="0" smtClean="0"/>
              <a:t>Burning wood</a:t>
            </a:r>
          </a:p>
          <a:p>
            <a:pPr lvl="1"/>
            <a:r>
              <a:rPr lang="en-US" dirty="0" smtClean="0"/>
              <a:t>Toaster</a:t>
            </a:r>
          </a:p>
          <a:p>
            <a:pPr lvl="1"/>
            <a:r>
              <a:rPr lang="en-US" dirty="0" smtClean="0"/>
              <a:t>All will get HOT!</a:t>
            </a:r>
          </a:p>
          <a:p>
            <a:r>
              <a:rPr lang="en-US" dirty="0" smtClean="0"/>
              <a:t>Vise versa:</a:t>
            </a:r>
          </a:p>
          <a:p>
            <a:pPr lvl="1"/>
            <a:r>
              <a:rPr lang="en-US" dirty="0" smtClean="0"/>
              <a:t>Burning coal - electricity</a:t>
            </a:r>
          </a:p>
          <a:p>
            <a:pPr lvl="1"/>
            <a:r>
              <a:rPr lang="en-US" dirty="0" smtClean="0"/>
              <a:t>Thermostats - mechanical</a:t>
            </a:r>
            <a:endParaRPr lang="en-US" dirty="0"/>
          </a:p>
        </p:txBody>
      </p:sp>
      <p:pic>
        <p:nvPicPr>
          <p:cNvPr id="1026" name="Picture 2" descr="Image result for thermal energy transformation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9838" y="1982335"/>
            <a:ext cx="5033962" cy="4037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86320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Heating Appliances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Converts electrical energy into thermal energy</a:t>
            </a:r>
          </a:p>
          <a:p>
            <a:endParaRPr lang="en-US" dirty="0"/>
          </a:p>
          <a:p>
            <a:r>
              <a:rPr lang="en-US" dirty="0" smtClean="0"/>
              <a:t>Curling Irons - </a:t>
            </a:r>
            <a:r>
              <a:rPr lang="en-US" dirty="0" err="1" smtClean="0"/>
              <a:t>Youtube</a:t>
            </a:r>
            <a:endParaRPr lang="en-US" dirty="0" smtClean="0"/>
          </a:p>
          <a:p>
            <a:r>
              <a:rPr lang="en-US" dirty="0" smtClean="0"/>
              <a:t>Coffeemaker</a:t>
            </a:r>
          </a:p>
          <a:p>
            <a:r>
              <a:rPr lang="en-US" dirty="0" smtClean="0"/>
              <a:t>Electrical devises</a:t>
            </a:r>
            <a:endParaRPr lang="en-US" dirty="0"/>
          </a:p>
        </p:txBody>
      </p:sp>
      <p:pic>
        <p:nvPicPr>
          <p:cNvPr id="2050" name="Picture 2" descr="Image result for curling iron funny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1819" y="2096294"/>
            <a:ext cx="38100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23971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Thermostats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Regulates temperature of a system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FFC000"/>
                </a:solidFill>
              </a:rPr>
              <a:t>Bimetallic coil – 2 types of metal in a coil</a:t>
            </a:r>
          </a:p>
          <a:p>
            <a:endParaRPr lang="en-US" dirty="0"/>
          </a:p>
          <a:p>
            <a:r>
              <a:rPr lang="en-US" dirty="0" smtClean="0"/>
              <a:t>Metals expand and contract differently – metal moves – triggers switch</a:t>
            </a:r>
            <a:endParaRPr lang="en-US" dirty="0"/>
          </a:p>
        </p:txBody>
      </p:sp>
      <p:pic>
        <p:nvPicPr>
          <p:cNvPr id="3074" name="Picture 2" descr="Image result for Bimetallic coil thermostat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363061"/>
            <a:ext cx="5448188" cy="2724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59817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Refrigerators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Uses electrical energy to transfer thermal energy from a cooler place to a warmer place</a:t>
            </a:r>
          </a:p>
          <a:p>
            <a:endParaRPr lang="en-US" dirty="0"/>
          </a:p>
          <a:p>
            <a:r>
              <a:rPr lang="en-US" dirty="0" smtClean="0"/>
              <a:t>Pipes filled with a coolant fluid</a:t>
            </a:r>
          </a:p>
          <a:p>
            <a:r>
              <a:rPr lang="en-US" dirty="0" smtClean="0"/>
              <a:t>Thermal energy (inside fridge) transfers to the coolant</a:t>
            </a:r>
            <a:endParaRPr lang="en-US" dirty="0"/>
          </a:p>
        </p:txBody>
      </p:sp>
      <p:pic>
        <p:nvPicPr>
          <p:cNvPr id="4098" name="Picture 2" descr="Image result for how does a refrigerator work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9236" y="759854"/>
            <a:ext cx="5024564" cy="54171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55906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Vaporizing the Coolant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Coolant – substance that evaporates at a low temperature</a:t>
            </a:r>
          </a:p>
          <a:p>
            <a:endParaRPr lang="en-US" dirty="0" smtClean="0"/>
          </a:p>
          <a:p>
            <a:r>
              <a:rPr lang="en-US" dirty="0" smtClean="0"/>
              <a:t>Begins as liquid – passes through expansion valve and cools</a:t>
            </a:r>
          </a:p>
          <a:p>
            <a:r>
              <a:rPr lang="en-US" dirty="0" smtClean="0"/>
              <a:t>Cold gas absorbs thermal energy</a:t>
            </a:r>
            <a:endParaRPr lang="en-US" dirty="0"/>
          </a:p>
        </p:txBody>
      </p:sp>
      <p:pic>
        <p:nvPicPr>
          <p:cNvPr id="5122" name="Picture 2" descr="Image result for how does a refrigerator work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8227" y="1690688"/>
            <a:ext cx="4312362" cy="4649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42237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Condensing the Coolant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Flows into compressor</a:t>
            </a:r>
          </a:p>
          <a:p>
            <a:r>
              <a:rPr lang="en-US" dirty="0" smtClean="0"/>
              <a:t>Forced into smaller space – increases thermal energy</a:t>
            </a:r>
          </a:p>
          <a:p>
            <a:endParaRPr lang="en-US" dirty="0" smtClean="0"/>
          </a:p>
          <a:p>
            <a:r>
              <a:rPr lang="en-US" dirty="0" smtClean="0"/>
              <a:t>In coils – thermal energy of gas is greater than surrounding air</a:t>
            </a:r>
          </a:p>
          <a:p>
            <a:r>
              <a:rPr lang="en-US" dirty="0" smtClean="0"/>
              <a:t>Heat flows behind refrigerator</a:t>
            </a:r>
          </a:p>
          <a:p>
            <a:endParaRPr lang="en-US" dirty="0"/>
          </a:p>
        </p:txBody>
      </p:sp>
      <p:pic>
        <p:nvPicPr>
          <p:cNvPr id="6146" name="Picture 2" descr="Image result for how does a refrigerator work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6335" y="1493949"/>
            <a:ext cx="4427284" cy="47731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43802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Heat Engine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4388" y="1690688"/>
            <a:ext cx="4636857" cy="4351338"/>
          </a:xfrm>
        </p:spPr>
        <p:txBody>
          <a:bodyPr>
            <a:normAutofit fontScale="92500"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Machine that converts thermal energy into mechanical energy</a:t>
            </a:r>
          </a:p>
          <a:p>
            <a:endParaRPr lang="en-US" dirty="0"/>
          </a:p>
          <a:p>
            <a:r>
              <a:rPr lang="en-US" dirty="0" smtClean="0"/>
              <a:t>Internal combustion engines (car)</a:t>
            </a:r>
          </a:p>
          <a:p>
            <a:endParaRPr lang="en-US" dirty="0"/>
          </a:p>
          <a:p>
            <a:r>
              <a:rPr lang="en-US" dirty="0" smtClean="0"/>
              <a:t>Not efficient – only 20% of chemical energy in gas is transferred to mechanical energy</a:t>
            </a:r>
            <a:endParaRPr lang="en-US" dirty="0"/>
          </a:p>
        </p:txBody>
      </p:sp>
      <p:pic>
        <p:nvPicPr>
          <p:cNvPr id="7170" name="Picture 2" descr="Image result for how does an internal combustion engine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0740" y="1858113"/>
            <a:ext cx="6511874" cy="3821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25992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4" name="Picture 2" descr="Image result for how does an internal combustion engine 2 stroke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0416" y="885199"/>
            <a:ext cx="8931247" cy="52917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4161855"/>
      </p:ext>
    </p:extLst>
  </p:cSld>
  <p:clrMapOvr>
    <a:masterClrMapping/>
  </p:clrMapOvr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Depth</Template>
  <TotalTime>105</TotalTime>
  <Words>201</Words>
  <Application>Microsoft Office PowerPoint</Application>
  <PresentationFormat>Widescreen</PresentationFormat>
  <Paragraphs>45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Corbel</vt:lpstr>
      <vt:lpstr>Depth</vt:lpstr>
      <vt:lpstr>Using Thermal Energy</vt:lpstr>
      <vt:lpstr>Thermal Energy Transformation</vt:lpstr>
      <vt:lpstr>Heating Appliances</vt:lpstr>
      <vt:lpstr>Thermostats</vt:lpstr>
      <vt:lpstr>Refrigerators</vt:lpstr>
      <vt:lpstr>Vaporizing the Coolant</vt:lpstr>
      <vt:lpstr>Condensing the Coolant</vt:lpstr>
      <vt:lpstr>Heat Engine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Beth Meyers</dc:creator>
  <cp:lastModifiedBy>Nick Meyers</cp:lastModifiedBy>
  <cp:revision>3</cp:revision>
  <dcterms:created xsi:type="dcterms:W3CDTF">2018-08-07T22:13:24Z</dcterms:created>
  <dcterms:modified xsi:type="dcterms:W3CDTF">2018-11-20T14:08:21Z</dcterms:modified>
</cp:coreProperties>
</file>