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3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10/26/2014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4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process of moving from </a:t>
            </a:r>
            <a:r>
              <a:rPr lang="en-US" smtClean="0">
                <a:solidFill>
                  <a:srgbClr val="FF0000"/>
                </a:solidFill>
              </a:rPr>
              <a:t>one </a:t>
            </a:r>
            <a:r>
              <a:rPr lang="en-US" smtClean="0">
                <a:solidFill>
                  <a:srgbClr val="FF0000"/>
                </a:solidFill>
              </a:rPr>
              <a:t>place </a:t>
            </a:r>
            <a:r>
              <a:rPr lang="en-US" dirty="0" smtClean="0">
                <a:solidFill>
                  <a:srgbClr val="FF0000"/>
                </a:solidFill>
              </a:rPr>
              <a:t>to live in another</a:t>
            </a:r>
          </a:p>
          <a:p>
            <a:endParaRPr lang="en-US" dirty="0"/>
          </a:p>
          <a:p>
            <a:r>
              <a:rPr lang="en-US" dirty="0" smtClean="0"/>
              <a:t>War</a:t>
            </a:r>
          </a:p>
          <a:p>
            <a:r>
              <a:rPr lang="en-US" dirty="0" smtClean="0"/>
              <a:t>Jobs</a:t>
            </a:r>
          </a:p>
          <a:p>
            <a:r>
              <a:rPr lang="en-US" dirty="0" smtClean="0"/>
              <a:t>Farmland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7204" y="1993611"/>
            <a:ext cx="4523051" cy="35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3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10" y="1766455"/>
            <a:ext cx="5262057" cy="295101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" y="1460573"/>
            <a:ext cx="4754562" cy="3765613"/>
          </a:xfrm>
        </p:spPr>
      </p:pic>
    </p:spTree>
    <p:extLst>
      <p:ext uri="{BB962C8B-B14F-4D97-AF65-F5344CB8AC3E}">
        <p14:creationId xmlns:p14="http://schemas.microsoft.com/office/powerpoint/2010/main" val="2088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population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 the last 200 years the Earth’s population exploded.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Over 7 billion people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Improvements in healthcare and food production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7" y="2194560"/>
            <a:ext cx="5156469" cy="3707476"/>
          </a:xfrm>
        </p:spPr>
      </p:pic>
    </p:spTree>
    <p:extLst>
      <p:ext uri="{BB962C8B-B14F-4D97-AF65-F5344CB8AC3E}">
        <p14:creationId xmlns:p14="http://schemas.microsoft.com/office/powerpoint/2010/main" val="273152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Industrialized nations – growth has slowed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Less industrialized nations – growth rate is high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093" y="2644888"/>
            <a:ext cx="5660351" cy="2623303"/>
          </a:xfrm>
        </p:spPr>
      </p:pic>
    </p:spTree>
    <p:extLst>
      <p:ext uri="{BB962C8B-B14F-4D97-AF65-F5344CB8AC3E}">
        <p14:creationId xmlns:p14="http://schemas.microsoft.com/office/powerpoint/2010/main" val="136997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Total number of people in a given area</a:t>
            </a:r>
          </a:p>
          <a:p>
            <a:endParaRPr lang="en-US" dirty="0"/>
          </a:p>
          <a:p>
            <a:r>
              <a:rPr lang="en-US" dirty="0" smtClean="0"/>
              <a:t>Influences:</a:t>
            </a:r>
          </a:p>
          <a:p>
            <a:pPr lvl="1"/>
            <a:r>
              <a:rPr lang="en-US" dirty="0" smtClean="0"/>
              <a:t>Businesses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Schools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06" y="1734089"/>
            <a:ext cx="5957374" cy="3949738"/>
          </a:xfrm>
        </p:spPr>
      </p:pic>
    </p:spTree>
    <p:extLst>
      <p:ext uri="{BB962C8B-B14F-4D97-AF65-F5344CB8AC3E}">
        <p14:creationId xmlns:p14="http://schemas.microsoft.com/office/powerpoint/2010/main" val="34885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measure of the number of people living in an area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People per square mile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18" y="2093975"/>
            <a:ext cx="5751378" cy="3753931"/>
          </a:xfrm>
        </p:spPr>
      </p:pic>
    </p:spTree>
    <p:extLst>
      <p:ext uri="{BB962C8B-B14F-4D97-AF65-F5344CB8AC3E}">
        <p14:creationId xmlns:p14="http://schemas.microsoft.com/office/powerpoint/2010/main" val="291892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06" y="705111"/>
            <a:ext cx="9169305" cy="58490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67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Japan – 880 people per square mile</a:t>
            </a:r>
          </a:p>
          <a:p>
            <a:pPr lvl="1"/>
            <a:r>
              <a:rPr lang="en-US" dirty="0" smtClean="0"/>
              <a:t>More people</a:t>
            </a:r>
          </a:p>
          <a:p>
            <a:pPr lvl="1"/>
            <a:r>
              <a:rPr lang="en-US" dirty="0" smtClean="0"/>
              <a:t>Expensive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Australia – 6 people per square mile</a:t>
            </a:r>
          </a:p>
          <a:p>
            <a:pPr lvl="1"/>
            <a:r>
              <a:rPr lang="en-US" dirty="0" smtClean="0"/>
              <a:t>Less people</a:t>
            </a:r>
          </a:p>
          <a:p>
            <a:pPr lvl="1"/>
            <a:r>
              <a:rPr lang="en-US" dirty="0" smtClean="0"/>
              <a:t>More space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21" y="2481595"/>
            <a:ext cx="4754562" cy="2424740"/>
          </a:xfrm>
        </p:spPr>
      </p:pic>
    </p:spTree>
    <p:extLst>
      <p:ext uri="{BB962C8B-B14F-4D97-AF65-F5344CB8AC3E}">
        <p14:creationId xmlns:p14="http://schemas.microsoft.com/office/powerpoint/2010/main" val="11128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people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many in:</a:t>
            </a:r>
          </a:p>
          <a:p>
            <a:r>
              <a:rPr lang="en-US" dirty="0" smtClean="0"/>
              <a:t>Northern North America</a:t>
            </a:r>
          </a:p>
          <a:p>
            <a:r>
              <a:rPr lang="en-US" dirty="0" smtClean="0"/>
              <a:t>Greenland</a:t>
            </a:r>
          </a:p>
          <a:p>
            <a:r>
              <a:rPr lang="en-US" dirty="0" smtClean="0"/>
              <a:t>Northern Asia</a:t>
            </a:r>
          </a:p>
          <a:p>
            <a:r>
              <a:rPr lang="en-US" dirty="0" smtClean="0"/>
              <a:t>Australia</a:t>
            </a:r>
          </a:p>
          <a:p>
            <a:endParaRPr lang="en-US" dirty="0"/>
          </a:p>
          <a:p>
            <a:r>
              <a:rPr lang="en-US" dirty="0" smtClean="0"/>
              <a:t>Lots in:</a:t>
            </a:r>
          </a:p>
          <a:p>
            <a:r>
              <a:rPr lang="en-US" dirty="0" smtClean="0"/>
              <a:t>Asia</a:t>
            </a:r>
          </a:p>
          <a:p>
            <a:r>
              <a:rPr lang="en-US" dirty="0" smtClean="0"/>
              <a:t>Europe</a:t>
            </a:r>
          </a:p>
          <a:p>
            <a:r>
              <a:rPr lang="en-US" dirty="0" smtClean="0"/>
              <a:t>Eastern North America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97" y="2093976"/>
            <a:ext cx="7203181" cy="3281449"/>
          </a:xfrm>
        </p:spPr>
      </p:pic>
    </p:spTree>
    <p:extLst>
      <p:ext uri="{BB962C8B-B14F-4D97-AF65-F5344CB8AC3E}">
        <p14:creationId xmlns:p14="http://schemas.microsoft.com/office/powerpoint/2010/main" val="308901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Population affects: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Housing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Jobs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Schools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Hospitals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37" y="2093975"/>
            <a:ext cx="5827222" cy="3496333"/>
          </a:xfrm>
        </p:spPr>
      </p:pic>
    </p:spTree>
    <p:extLst>
      <p:ext uri="{BB962C8B-B14F-4D97-AF65-F5344CB8AC3E}">
        <p14:creationId xmlns:p14="http://schemas.microsoft.com/office/powerpoint/2010/main" val="5092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Annual number of births per 1,000 people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Birthrate – </a:t>
            </a:r>
            <a:r>
              <a:rPr lang="en-US" dirty="0" err="1">
                <a:solidFill>
                  <a:srgbClr val="FF0000"/>
                </a:solidFill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eathrate</a:t>
            </a:r>
            <a:r>
              <a:rPr lang="en-US" dirty="0" smtClean="0">
                <a:solidFill>
                  <a:srgbClr val="FF0000"/>
                </a:solidFill>
              </a:rPr>
              <a:t> = Natural Increase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Rate at which population is changing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387783"/>
            <a:ext cx="4714875" cy="26860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25" y="3414712"/>
            <a:ext cx="31908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03" y="767304"/>
            <a:ext cx="6921436" cy="52905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9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53</TotalTime>
  <Words>160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Rockwell</vt:lpstr>
      <vt:lpstr>Rockwell Condensed</vt:lpstr>
      <vt:lpstr>Wingdings</vt:lpstr>
      <vt:lpstr>Wood Type</vt:lpstr>
      <vt:lpstr>4-2</vt:lpstr>
      <vt:lpstr>Population</vt:lpstr>
      <vt:lpstr>Population density</vt:lpstr>
      <vt:lpstr>PowerPoint Presentation</vt:lpstr>
      <vt:lpstr>PowerPoint Presentation</vt:lpstr>
      <vt:lpstr>Where people live</vt:lpstr>
      <vt:lpstr>Population change</vt:lpstr>
      <vt:lpstr>birthrate</vt:lpstr>
      <vt:lpstr>PowerPoint Presentation</vt:lpstr>
      <vt:lpstr>Migration</vt:lpstr>
      <vt:lpstr>PowerPoint Presentation</vt:lpstr>
      <vt:lpstr>World population trends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4-2</dc:title>
  <dc:creator>Nick Meyers</dc:creator>
  <cp:lastModifiedBy>Nick Meyers</cp:lastModifiedBy>
  <cp:revision>7</cp:revision>
  <dcterms:created xsi:type="dcterms:W3CDTF">2014-10-21T00:33:55Z</dcterms:created>
  <dcterms:modified xsi:type="dcterms:W3CDTF">2014-10-27T01:59:52Z</dcterms:modified>
</cp:coreProperties>
</file>