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1" r:id="rId3"/>
    <p:sldId id="262" r:id="rId4"/>
    <p:sldId id="263" r:id="rId5"/>
    <p:sldId id="29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6" r:id="rId14"/>
    <p:sldId id="287" r:id="rId15"/>
    <p:sldId id="293" r:id="rId16"/>
    <p:sldId id="295" r:id="rId17"/>
    <p:sldId id="294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1" r:id="rId26"/>
    <p:sldId id="296" r:id="rId27"/>
    <p:sldId id="278" r:id="rId28"/>
    <p:sldId id="279" r:id="rId29"/>
    <p:sldId id="280" r:id="rId30"/>
    <p:sldId id="288" r:id="rId31"/>
    <p:sldId id="289" r:id="rId32"/>
    <p:sldId id="290" r:id="rId33"/>
    <p:sldId id="283" r:id="rId34"/>
    <p:sldId id="284" r:id="rId35"/>
    <p:sldId id="297" r:id="rId36"/>
    <p:sldId id="285" r:id="rId37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54C37-69FA-4AE1-838C-7E48F2A5F138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E205B-E096-4CE5-BC36-0A333724E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3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4E93-F025-40E5-B7B0-5ABC69B2BF8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BB13E-A8B2-449C-9E8B-99D1B14A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1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b3ae4f24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3db3ae4f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859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06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375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040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724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647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356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090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090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240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87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b3ae4f24_0_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3db3ae4f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563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34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314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742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b3ae4f24_0_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db3ae4f2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0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b3ae4f24_0_1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db3ae4f2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102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7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309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019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08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80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wo objects on right" type="txAndTwoObj">
  <p:cSld name="Title, text on left, two objects on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5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Sound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2733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Sound depends on the substance the medium is made of</a:t>
            </a:r>
            <a:endParaRPr/>
          </a:p>
        </p:txBody>
      </p:sp>
      <p:pic>
        <p:nvPicPr>
          <p:cNvPr id="127" name="Google Shape;127;p1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00775" y="1981200"/>
            <a:ext cx="3979862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Sound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Slow – gas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Medium – liquid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Fast – solid</a:t>
            </a:r>
            <a:endParaRPr/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Depends on spacing of molecules</a:t>
            </a:r>
            <a:endParaRPr/>
          </a:p>
        </p:txBody>
      </p:sp>
      <p:pic>
        <p:nvPicPr>
          <p:cNvPr id="134" name="Google Shape;134;p2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6401" y="1600200"/>
            <a:ext cx="4694237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25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Sound and Temperature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Increase Temperature</a:t>
            </a:r>
            <a:endParaRPr dirty="0">
              <a:solidFill>
                <a:srgbClr val="FFC000"/>
              </a:solidFill>
            </a:endParaRPr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Increase molecule movement</a:t>
            </a:r>
            <a:endParaRPr dirty="0"/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Increase Speed of Sound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141" name="Google Shape;141;p2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703513"/>
            <a:ext cx="4038600" cy="266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20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2975482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Distance between a point on an wave and the nearest point just like it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longitudinal waveleng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52" y="2632446"/>
            <a:ext cx="6538361" cy="26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1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Number of waves that pass a given point in one second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SI unit – Hertz (Hz)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More vibration = higher frequency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frequen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228464"/>
            <a:ext cx="5033962" cy="35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6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frequency rad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6" y="1483878"/>
            <a:ext cx="10953876" cy="43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3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electromagnetic spectr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86" y="547813"/>
            <a:ext cx="7584583" cy="591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3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electromagnetic spectrum frequenc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13" y="460336"/>
            <a:ext cx="8731562" cy="624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9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Sound Speed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27330"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Sound Speed - Doesn’t depend on loudness of sound</a:t>
            </a:r>
            <a:endParaRPr/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Loud  and soft sounds travel through a medium at same speed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4294967295"/>
          </p:nvPr>
        </p:nvSpPr>
        <p:spPr>
          <a:xfrm>
            <a:off x="6172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2080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362201"/>
            <a:ext cx="4762500" cy="34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60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ECCA22"/>
              </a:buClr>
              <a:buSzPts val="4400"/>
            </a:pPr>
            <a:r>
              <a:rPr lang="en-US" sz="4400" b="1">
                <a:solidFill>
                  <a:srgbClr val="ECCA22"/>
                </a:solidFill>
                <a:latin typeface="Tahoma"/>
                <a:ea typeface="Tahoma"/>
                <a:cs typeface="Tahoma"/>
                <a:sym typeface="Tahoma"/>
              </a:rPr>
              <a:t>Intensity and Loudness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3200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2733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The amount of energy a wave carries corresponds to its amplitude.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156" name="Google Shape;156;p2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051051"/>
            <a:ext cx="4648200" cy="4010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dirty="0" smtClean="0"/>
              <a:t>Physical Science Sound</a:t>
            </a:r>
            <a:endParaRPr dirty="0"/>
          </a:p>
        </p:txBody>
      </p:sp>
      <p:pic>
        <p:nvPicPr>
          <p:cNvPr id="68" name="Google Shape;68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59421" y="1752600"/>
            <a:ext cx="7872248" cy="4934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22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Intensity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4294967295"/>
          </p:nvPr>
        </p:nvSpPr>
        <p:spPr>
          <a:xfrm>
            <a:off x="1828800" y="914400"/>
            <a:ext cx="43434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 b="1" dirty="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Loudness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- human perception of sound intensity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Decibel – unit of intensity</a:t>
            </a: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endParaRPr dirty="0"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4294967295"/>
          </p:nvPr>
        </p:nvSpPr>
        <p:spPr>
          <a:xfrm>
            <a:off x="6172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2080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981200"/>
            <a:ext cx="409575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03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endParaRPr/>
          </a:p>
        </p:txBody>
      </p:sp>
      <p:pic>
        <p:nvPicPr>
          <p:cNvPr id="170" name="Google Shape;170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219200"/>
            <a:ext cx="85344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0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304800"/>
            <a:ext cx="6477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169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7" descr="decibel scale.gif (18127 bytes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1143000"/>
            <a:ext cx="51054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55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Pitch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b="1" dirty="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Pitch</a:t>
            </a:r>
            <a:r>
              <a:rPr lang="en-US" dirty="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 - how high or low a sound seems to be.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Related to frequency (Hz)</a:t>
            </a:r>
            <a:endParaRPr dirty="0"/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Human : 20 – 20,000 Hz</a:t>
            </a:r>
            <a:endParaRPr dirty="0"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4294967295"/>
          </p:nvPr>
        </p:nvSpPr>
        <p:spPr>
          <a:xfrm>
            <a:off x="6172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2080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676401"/>
            <a:ext cx="3333750" cy="467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108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3915639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Vocal cords – membranes above trachea</a:t>
            </a:r>
          </a:p>
          <a:p>
            <a:endParaRPr lang="en-US" dirty="0"/>
          </a:p>
          <a:p>
            <a:r>
              <a:rPr lang="en-US" dirty="0" smtClean="0"/>
              <a:t>Muscles attached to vocal cords can change pitch</a:t>
            </a:r>
            <a:endParaRPr lang="en-US" dirty="0"/>
          </a:p>
        </p:txBody>
      </p:sp>
      <p:pic>
        <p:nvPicPr>
          <p:cNvPr id="7170" name="Picture 2" descr="Image result for vocal co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49819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94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vocal cor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90" y="211936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vocal co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89" y="2119369"/>
            <a:ext cx="39565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95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endParaRPr/>
          </a:p>
        </p:txBody>
      </p:sp>
      <p:pic>
        <p:nvPicPr>
          <p:cNvPr id="196" name="Google Shape;196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914400"/>
            <a:ext cx="80010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148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Infrasound and Ultrasound</a:t>
            </a:r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2733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Infrasound – low frequencies &lt; 20 Hz</a:t>
            </a:r>
            <a:endParaRPr/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Ultrasound – high frequencies &gt; 20,000 Hz</a:t>
            </a: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4294967295"/>
          </p:nvPr>
        </p:nvSpPr>
        <p:spPr>
          <a:xfrm>
            <a:off x="6172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2080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1981200"/>
            <a:ext cx="4352925" cy="367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34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What causes sound?</a:t>
            </a: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3200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sound is produced by an object that vibrates.</a:t>
            </a:r>
            <a:endParaRPr/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Sound waves are longitudinal waves</a:t>
            </a: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4294967295"/>
          </p:nvPr>
        </p:nvSpPr>
        <p:spPr>
          <a:xfrm>
            <a:off x="5638800" y="1981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2080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676401"/>
            <a:ext cx="4286250" cy="416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209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3773972" cy="435133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Collects sound waves</a:t>
            </a:r>
          </a:p>
          <a:p>
            <a:endParaRPr lang="en-US" dirty="0"/>
          </a:p>
          <a:p>
            <a:r>
              <a:rPr lang="en-US" dirty="0" smtClean="0"/>
              <a:t>Ear canal</a:t>
            </a:r>
          </a:p>
          <a:p>
            <a:endParaRPr lang="en-US" dirty="0"/>
          </a:p>
          <a:p>
            <a:r>
              <a:rPr lang="en-US" dirty="0" smtClean="0"/>
              <a:t>Channels sound waves into middle ear</a:t>
            </a:r>
            <a:endParaRPr lang="en-US" dirty="0"/>
          </a:p>
        </p:txBody>
      </p:sp>
      <p:pic>
        <p:nvPicPr>
          <p:cNvPr id="9218" name="Picture 2" descr="Image result for 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70" y="1599275"/>
            <a:ext cx="6112964" cy="41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51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Amplifies sound waves</a:t>
            </a:r>
          </a:p>
          <a:p>
            <a:endParaRPr lang="en-US" dirty="0"/>
          </a:p>
          <a:p>
            <a:r>
              <a:rPr lang="en-US" dirty="0" smtClean="0"/>
              <a:t>Eardrum – thin membrane across canal</a:t>
            </a:r>
          </a:p>
          <a:p>
            <a:endParaRPr lang="en-US" dirty="0"/>
          </a:p>
          <a:p>
            <a:r>
              <a:rPr lang="en-US" dirty="0" smtClean="0"/>
              <a:t>3 tiny bones – Hammer, anvil, and stirrup</a:t>
            </a:r>
          </a:p>
          <a:p>
            <a:pPr lvl="1"/>
            <a:endParaRPr lang="en-US" dirty="0"/>
          </a:p>
        </p:txBody>
      </p:sp>
      <p:pic>
        <p:nvPicPr>
          <p:cNvPr id="10242" name="Picture 2" descr="Image result for middle 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28" y="1825625"/>
            <a:ext cx="46873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33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Converts sound waves into nerve signals to brain</a:t>
            </a:r>
          </a:p>
          <a:p>
            <a:endParaRPr lang="en-US" dirty="0"/>
          </a:p>
          <a:p>
            <a:r>
              <a:rPr lang="en-US" dirty="0" smtClean="0"/>
              <a:t>Cochlea – fluid filled chambers</a:t>
            </a:r>
          </a:p>
          <a:p>
            <a:pPr lvl="1"/>
            <a:r>
              <a:rPr lang="en-US" dirty="0" smtClean="0"/>
              <a:t>Tiny hair like cells transfer signals</a:t>
            </a:r>
            <a:endParaRPr lang="en-US" dirty="0"/>
          </a:p>
        </p:txBody>
      </p:sp>
      <p:pic>
        <p:nvPicPr>
          <p:cNvPr id="11266" name="Picture 2" descr="Image result for middle 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28" y="1825625"/>
            <a:ext cx="46873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8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Sonar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2733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r>
              <a:rPr lang="en-US" dirty="0" smtClean="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Echo – reflected sound wave</a:t>
            </a:r>
            <a:endParaRPr dirty="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Sonar –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Sound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Navigation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And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Ranging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2290" name="Picture 2" descr="Image result for so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69" y="2633662"/>
            <a:ext cx="42386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92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 dirty="0" smtClean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Sonar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35" name="Google Shape;235;p35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2733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 smtClean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D=S*T</a:t>
            </a:r>
            <a:endParaRPr dirty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 smtClean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D = distance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dirty="0" smtClean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 = speed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 smtClean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T = time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endParaRPr dirty="0">
              <a:solidFill>
                <a:schemeClr val="tx1"/>
              </a:solidFill>
            </a:endParaRPr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4294967295"/>
          </p:nvPr>
        </p:nvSpPr>
        <p:spPr>
          <a:xfrm>
            <a:off x="6172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2080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2133600"/>
            <a:ext cx="34417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762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echoloc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4" y="1535611"/>
            <a:ext cx="6838368" cy="51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75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dirty="0" smtClean="0"/>
              <a:t>Sonar / Liberty Ships</a:t>
            </a:r>
            <a:endParaRPr dirty="0"/>
          </a:p>
        </p:txBody>
      </p:sp>
      <p:pic>
        <p:nvPicPr>
          <p:cNvPr id="243" name="Google Shape;243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85393" y="1944414"/>
            <a:ext cx="7525407" cy="471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87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Sound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3352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2733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Longitudinal Waves –made of compressions and rarefactions. 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83" name="Google Shape;83;p1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295400"/>
            <a:ext cx="4332300" cy="24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3943350"/>
            <a:ext cx="4357800" cy="24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4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longitudinal wa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9" y="1757682"/>
            <a:ext cx="9862778" cy="355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9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dirty="0" smtClean="0"/>
              <a:t>Speaker</a:t>
            </a:r>
            <a:endParaRPr dirty="0"/>
          </a:p>
        </p:txBody>
      </p:sp>
      <p:pic>
        <p:nvPicPr>
          <p:cNvPr id="90" name="Google Shape;90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1972" y="1965435"/>
            <a:ext cx="7535917" cy="4671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38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Sound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3352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2733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Sound waves can travel through any type of matter</a:t>
            </a: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⎯solid, liquid, or gas.</a:t>
            </a:r>
            <a:endParaRPr/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Most is through air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4294967295"/>
          </p:nvPr>
        </p:nvSpPr>
        <p:spPr>
          <a:xfrm>
            <a:off x="5638800" y="19812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2080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5697" y="1981200"/>
            <a:ext cx="3448379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1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Sound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4294967295"/>
          </p:nvPr>
        </p:nvSpPr>
        <p:spPr>
          <a:xfrm>
            <a:off x="1981200" y="1981200"/>
            <a:ext cx="3124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4384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560"/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24384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560"/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lang="en-US" sz="24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Matter that a wave travels through is called a medium</a:t>
            </a:r>
            <a:endParaRPr/>
          </a:p>
          <a:p>
            <a:pPr marL="342900" indent="-24384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560"/>
              <a:buNone/>
            </a:pPr>
            <a:endParaRPr sz="24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Cannot travel through empty space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4294967295"/>
          </p:nvPr>
        </p:nvSpPr>
        <p:spPr>
          <a:xfrm>
            <a:off x="6172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2080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752600"/>
            <a:ext cx="4953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19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 idx="4294967295"/>
          </p:nvPr>
        </p:nvSpPr>
        <p:spPr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US" sz="4400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Sound: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4294967295"/>
          </p:nvPr>
        </p:nvSpPr>
        <p:spPr>
          <a:xfrm>
            <a:off x="1981200" y="1352282"/>
            <a:ext cx="3352800" cy="47437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2733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Speed of Sound – 340 m/s or 760 mi/</a:t>
            </a:r>
            <a:r>
              <a:rPr lang="en-US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hr</a:t>
            </a:r>
            <a:endParaRPr dirty="0"/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Air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Sonic BOOM! (Monkey See)</a:t>
            </a:r>
            <a:endParaRPr dirty="0"/>
          </a:p>
          <a:p>
            <a:pPr marL="342900" indent="-227330">
              <a:lnSpc>
                <a:spcPct val="100000"/>
              </a:lnSpc>
              <a:spcBef>
                <a:spcPts val="560"/>
              </a:spcBef>
              <a:buClr>
                <a:schemeClr val="hlink"/>
              </a:buClr>
              <a:buSzPts val="182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4294967295"/>
          </p:nvPr>
        </p:nvSpPr>
        <p:spPr>
          <a:xfrm>
            <a:off x="6172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1082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2080"/>
              <a:buNone/>
            </a:pP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362201"/>
            <a:ext cx="4781550" cy="320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02422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318</TotalTime>
  <Words>363</Words>
  <Application>Microsoft Office PowerPoint</Application>
  <PresentationFormat>Widescreen</PresentationFormat>
  <Paragraphs>124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Corbel</vt:lpstr>
      <vt:lpstr>Noto Sans Symbols</vt:lpstr>
      <vt:lpstr>Tahoma</vt:lpstr>
      <vt:lpstr>Depth</vt:lpstr>
      <vt:lpstr>Sound</vt:lpstr>
      <vt:lpstr>Physical Science Sound</vt:lpstr>
      <vt:lpstr>What causes sound?</vt:lpstr>
      <vt:lpstr>Sound</vt:lpstr>
      <vt:lpstr>PowerPoint Presentation</vt:lpstr>
      <vt:lpstr>Speaker</vt:lpstr>
      <vt:lpstr>Sound</vt:lpstr>
      <vt:lpstr>Sound</vt:lpstr>
      <vt:lpstr>Sound:</vt:lpstr>
      <vt:lpstr>Sound</vt:lpstr>
      <vt:lpstr>Sound</vt:lpstr>
      <vt:lpstr>Sound and Temperature</vt:lpstr>
      <vt:lpstr>Wavelength</vt:lpstr>
      <vt:lpstr>Frequency</vt:lpstr>
      <vt:lpstr>PowerPoint Presentation</vt:lpstr>
      <vt:lpstr>PowerPoint Presentation</vt:lpstr>
      <vt:lpstr>PowerPoint Presentation</vt:lpstr>
      <vt:lpstr>Sound Speed</vt:lpstr>
      <vt:lpstr>Intensity and Loudness</vt:lpstr>
      <vt:lpstr>Intensity</vt:lpstr>
      <vt:lpstr>PowerPoint Presentation</vt:lpstr>
      <vt:lpstr>PowerPoint Presentation</vt:lpstr>
      <vt:lpstr>PowerPoint Presentation</vt:lpstr>
      <vt:lpstr>Pitch</vt:lpstr>
      <vt:lpstr>Making Pitches</vt:lpstr>
      <vt:lpstr>PowerPoint Presentation</vt:lpstr>
      <vt:lpstr>PowerPoint Presentation</vt:lpstr>
      <vt:lpstr>PowerPoint Presentation</vt:lpstr>
      <vt:lpstr>Infrasound and Ultrasound</vt:lpstr>
      <vt:lpstr>Outer Ear</vt:lpstr>
      <vt:lpstr>Middle Ear</vt:lpstr>
      <vt:lpstr>Inner Ear</vt:lpstr>
      <vt:lpstr>Sonar</vt:lpstr>
      <vt:lpstr>Sonar</vt:lpstr>
      <vt:lpstr>Echolocation</vt:lpstr>
      <vt:lpstr>Sonar / Liberty 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Meyers</dc:creator>
  <cp:lastModifiedBy>Nick Meyers</cp:lastModifiedBy>
  <cp:revision>5</cp:revision>
  <cp:lastPrinted>2018-10-30T12:48:57Z</cp:lastPrinted>
  <dcterms:created xsi:type="dcterms:W3CDTF">2018-07-24T02:10:07Z</dcterms:created>
  <dcterms:modified xsi:type="dcterms:W3CDTF">2018-10-30T13:57:12Z</dcterms:modified>
</cp:coreProperties>
</file>