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10/26/2014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7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Innovation and contact with other people lead to change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New ideas </a:t>
            </a:r>
            <a:r>
              <a:rPr lang="en-US" dirty="0" smtClean="0"/>
              <a:t>– Alexander Graham Bell</a:t>
            </a:r>
          </a:p>
          <a:p>
            <a:endParaRPr lang="en-US" dirty="0"/>
          </a:p>
          <a:p>
            <a:r>
              <a:rPr lang="en-US" dirty="0" smtClean="0"/>
              <a:t>Internet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1384260"/>
            <a:ext cx="4754562" cy="29375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8" y="4422376"/>
            <a:ext cx="4073237" cy="22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6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Cultures change when societies come in contact with each other</a:t>
            </a:r>
          </a:p>
          <a:p>
            <a:endParaRPr lang="en-US" dirty="0"/>
          </a:p>
          <a:p>
            <a:r>
              <a:rPr lang="en-US" dirty="0" smtClean="0"/>
              <a:t>Firearms and horses brought to America’s by Spanish changes Native Americans</a:t>
            </a:r>
          </a:p>
          <a:p>
            <a:endParaRPr lang="en-US" dirty="0"/>
          </a:p>
          <a:p>
            <a:r>
              <a:rPr lang="en-US" dirty="0" smtClean="0"/>
              <a:t>Spanish learned about potatoes and chocolate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3" y="1353271"/>
            <a:ext cx="3531250" cy="4687500"/>
          </a:xfrm>
        </p:spPr>
      </p:pic>
    </p:spTree>
    <p:extLst>
      <p:ext uri="{BB962C8B-B14F-4D97-AF65-F5344CB8AC3E}">
        <p14:creationId xmlns:p14="http://schemas.microsoft.com/office/powerpoint/2010/main" val="196922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ideas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Cultural diffusion – the spread of culture traits from one region to another</a:t>
            </a:r>
          </a:p>
          <a:p>
            <a:endParaRPr lang="en-US" dirty="0"/>
          </a:p>
          <a:p>
            <a:r>
              <a:rPr lang="en-US" dirty="0" smtClean="0"/>
              <a:t>Movement of people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61" y="484331"/>
            <a:ext cx="4192875" cy="32620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13" y="3995985"/>
            <a:ext cx="5982535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Culture – set of beliefs, values, and practices that a group of people have in common</a:t>
            </a:r>
          </a:p>
          <a:p>
            <a:endParaRPr lang="en-US" dirty="0"/>
          </a:p>
          <a:p>
            <a:r>
              <a:rPr lang="en-US" dirty="0" smtClean="0"/>
              <a:t>Languages</a:t>
            </a:r>
            <a:endParaRPr lang="en-US" dirty="0"/>
          </a:p>
          <a:p>
            <a:r>
              <a:rPr lang="en-US" dirty="0" smtClean="0"/>
              <a:t>Religions</a:t>
            </a:r>
            <a:endParaRPr lang="en-US" dirty="0"/>
          </a:p>
          <a:p>
            <a:r>
              <a:rPr lang="en-US" dirty="0" smtClean="0"/>
              <a:t>Clothes</a:t>
            </a:r>
            <a:endParaRPr lang="en-US" dirty="0"/>
          </a:p>
          <a:p>
            <a:r>
              <a:rPr lang="en-US" dirty="0" smtClean="0"/>
              <a:t>Music</a:t>
            </a:r>
            <a:endParaRPr lang="en-US" dirty="0"/>
          </a:p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24" y="2286264"/>
            <a:ext cx="4754562" cy="3024671"/>
          </a:xfrm>
        </p:spPr>
      </p:pic>
    </p:spTree>
    <p:extLst>
      <p:ext uri="{BB962C8B-B14F-4D97-AF65-F5344CB8AC3E}">
        <p14:creationId xmlns:p14="http://schemas.microsoft.com/office/powerpoint/2010/main" val="97030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activity or behavior in which people often take part</a:t>
            </a:r>
          </a:p>
          <a:p>
            <a:endParaRPr lang="en-US" dirty="0"/>
          </a:p>
          <a:p>
            <a:r>
              <a:rPr lang="en-US" dirty="0" smtClean="0"/>
              <a:t>Some are shared by all</a:t>
            </a:r>
          </a:p>
          <a:p>
            <a:pPr lvl="1"/>
            <a:r>
              <a:rPr lang="en-US" dirty="0" smtClean="0"/>
              <a:t>Soccer </a:t>
            </a:r>
          </a:p>
          <a:p>
            <a:endParaRPr lang="en-US" dirty="0"/>
          </a:p>
          <a:p>
            <a:r>
              <a:rPr lang="en-US" dirty="0" smtClean="0"/>
              <a:t>Others change</a:t>
            </a:r>
          </a:p>
          <a:p>
            <a:pPr lvl="1"/>
            <a:r>
              <a:rPr lang="en-US" dirty="0" smtClean="0"/>
              <a:t>Chop sticks vs forks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7" y="1915680"/>
            <a:ext cx="5570971" cy="3695411"/>
          </a:xfrm>
        </p:spPr>
      </p:pic>
    </p:spTree>
    <p:extLst>
      <p:ext uri="{BB962C8B-B14F-4D97-AF65-F5344CB8AC3E}">
        <p14:creationId xmlns:p14="http://schemas.microsoft.com/office/powerpoint/2010/main" val="203460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cultures develop?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Passed down generations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Cultures develop as people learn new traits</a:t>
            </a:r>
          </a:p>
          <a:p>
            <a:pPr lvl="1"/>
            <a:r>
              <a:rPr lang="en-US" dirty="0" smtClean="0"/>
              <a:t>Immigrants and language</a:t>
            </a:r>
          </a:p>
          <a:p>
            <a:endParaRPr lang="en-US" dirty="0"/>
          </a:p>
          <a:p>
            <a:r>
              <a:rPr lang="en-US" dirty="0" smtClean="0"/>
              <a:t>History and environment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70" y="2406877"/>
            <a:ext cx="4754562" cy="3157516"/>
          </a:xfrm>
        </p:spPr>
      </p:pic>
    </p:spTree>
    <p:extLst>
      <p:ext uri="{BB962C8B-B14F-4D97-AF65-F5344CB8AC3E}">
        <p14:creationId xmlns:p14="http://schemas.microsoft.com/office/powerpoint/2010/main" val="153696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People who share similar culture traits</a:t>
            </a:r>
          </a:p>
          <a:p>
            <a:endParaRPr lang="en-US" dirty="0"/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Language</a:t>
            </a:r>
          </a:p>
          <a:p>
            <a:r>
              <a:rPr lang="en-US" dirty="0" smtClean="0"/>
              <a:t>Religion</a:t>
            </a:r>
          </a:p>
          <a:p>
            <a:r>
              <a:rPr lang="en-US" dirty="0" smtClean="0"/>
              <a:t>Location</a:t>
            </a:r>
          </a:p>
          <a:p>
            <a:endParaRPr lang="en-US" dirty="0"/>
          </a:p>
          <a:p>
            <a:r>
              <a:rPr lang="en-US" dirty="0" smtClean="0"/>
              <a:t>Teenagers are a culture group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21" y="630329"/>
            <a:ext cx="3674980" cy="5541871"/>
          </a:xfrm>
        </p:spPr>
      </p:pic>
    </p:spTree>
    <p:extLst>
      <p:ext uri="{BB962C8B-B14F-4D97-AF65-F5344CB8AC3E}">
        <p14:creationId xmlns:p14="http://schemas.microsoft.com/office/powerpoint/2010/main" val="170089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 area in which people have many shared culture traits.</a:t>
            </a:r>
          </a:p>
          <a:p>
            <a:endParaRPr lang="en-US" dirty="0"/>
          </a:p>
          <a:p>
            <a:r>
              <a:rPr lang="en-US" dirty="0" smtClean="0"/>
              <a:t>Arab region – SW Asia and North Africa</a:t>
            </a:r>
          </a:p>
          <a:p>
            <a:endParaRPr lang="en-US" dirty="0"/>
          </a:p>
          <a:p>
            <a:r>
              <a:rPr lang="en-US" dirty="0" smtClean="0"/>
              <a:t>Speak Arabic</a:t>
            </a:r>
          </a:p>
          <a:p>
            <a:r>
              <a:rPr lang="en-US" dirty="0" smtClean="0"/>
              <a:t>Muslim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33" y="1582132"/>
            <a:ext cx="5626351" cy="4434204"/>
          </a:xfrm>
        </p:spPr>
      </p:pic>
    </p:spTree>
    <p:extLst>
      <p:ext uri="{BB962C8B-B14F-4D97-AF65-F5344CB8AC3E}">
        <p14:creationId xmlns:p14="http://schemas.microsoft.com/office/powerpoint/2010/main" val="391552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Countries can have many culture regions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Ethnic group – people who share common culture and ancestry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86" y="2412768"/>
            <a:ext cx="4498791" cy="3167149"/>
          </a:xfrm>
        </p:spPr>
      </p:pic>
    </p:spTree>
    <p:extLst>
      <p:ext uri="{BB962C8B-B14F-4D97-AF65-F5344CB8AC3E}">
        <p14:creationId xmlns:p14="http://schemas.microsoft.com/office/powerpoint/2010/main" val="243630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Cultural diversity – having a variety of cultures in the same area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Can lead to conflict</a:t>
            </a:r>
          </a:p>
          <a:p>
            <a:endParaRPr lang="en-US" dirty="0"/>
          </a:p>
          <a:p>
            <a:r>
              <a:rPr lang="en-US" dirty="0" smtClean="0"/>
              <a:t>French Canadians vs the rest of Canada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778289"/>
            <a:ext cx="4639810" cy="3978275"/>
          </a:xfrm>
        </p:spPr>
      </p:pic>
    </p:spTree>
    <p:extLst>
      <p:ext uri="{BB962C8B-B14F-4D97-AF65-F5344CB8AC3E}">
        <p14:creationId xmlns:p14="http://schemas.microsoft.com/office/powerpoint/2010/main" val="307215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Wild West of late 1800’s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61" y="2093976"/>
            <a:ext cx="6555126" cy="3693760"/>
          </a:xfrm>
        </p:spPr>
      </p:pic>
    </p:spTree>
    <p:extLst>
      <p:ext uri="{BB962C8B-B14F-4D97-AF65-F5344CB8AC3E}">
        <p14:creationId xmlns:p14="http://schemas.microsoft.com/office/powerpoint/2010/main" val="2754315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48</TotalTime>
  <Words>223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</vt:lpstr>
      <vt:lpstr>4-1</vt:lpstr>
      <vt:lpstr>Culture</vt:lpstr>
      <vt:lpstr>Culture Trait</vt:lpstr>
      <vt:lpstr>How do cultures develop?</vt:lpstr>
      <vt:lpstr>Culture group</vt:lpstr>
      <vt:lpstr>Culture region</vt:lpstr>
      <vt:lpstr>Cultural diversity</vt:lpstr>
      <vt:lpstr>PowerPoint Presentation</vt:lpstr>
      <vt:lpstr>Changes in culture</vt:lpstr>
      <vt:lpstr>PowerPoint Presentation</vt:lpstr>
      <vt:lpstr>PowerPoint Presentation</vt:lpstr>
      <vt:lpstr>How ideas spread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4-1</dc:title>
  <dc:creator>Nick Meyers</dc:creator>
  <cp:lastModifiedBy>Nick Meyers</cp:lastModifiedBy>
  <cp:revision>7</cp:revision>
  <dcterms:created xsi:type="dcterms:W3CDTF">2014-10-20T00:22:39Z</dcterms:created>
  <dcterms:modified xsi:type="dcterms:W3CDTF">2014-10-27T02:00:36Z</dcterms:modified>
</cp:coreProperties>
</file>