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6" r:id="rId9"/>
    <p:sldId id="262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10/8/2014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Natural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8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4" y="1061460"/>
            <a:ext cx="4064660" cy="44457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15" y="1714007"/>
            <a:ext cx="4754562" cy="3140628"/>
          </a:xfrm>
        </p:spPr>
      </p:pic>
    </p:spTree>
    <p:extLst>
      <p:ext uri="{BB962C8B-B14F-4D97-AF65-F5344CB8AC3E}">
        <p14:creationId xmlns:p14="http://schemas.microsoft.com/office/powerpoint/2010/main" val="305014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Humus – decayed plant or animal matter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Fertile soils support lots of life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90" y="393844"/>
            <a:ext cx="2442028" cy="40119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276725"/>
            <a:ext cx="25241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3470979" cy="397764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Loss of fertility: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Soil erosion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Planting the same crops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Desertification – spread of desert like conditions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19" y="2194560"/>
            <a:ext cx="5689129" cy="3077819"/>
          </a:xfrm>
        </p:spPr>
      </p:pic>
    </p:spTree>
    <p:extLst>
      <p:ext uri="{BB962C8B-B14F-4D97-AF65-F5344CB8AC3E}">
        <p14:creationId xmlns:p14="http://schemas.microsoft.com/office/powerpoint/2010/main" val="268562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Environment - surroundings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79" y="1828407"/>
            <a:ext cx="6549218" cy="3595648"/>
          </a:xfrm>
        </p:spPr>
      </p:pic>
    </p:spTree>
    <p:extLst>
      <p:ext uri="{BB962C8B-B14F-4D97-AF65-F5344CB8AC3E}">
        <p14:creationId xmlns:p14="http://schemas.microsoft.com/office/powerpoint/2010/main" val="376079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</a:t>
            </a:r>
            <a:r>
              <a:rPr lang="en-US" dirty="0" smtClean="0"/>
              <a:t>on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Limits on life: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Temperature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Rainfall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Soil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Plants and animals adapt to survive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390109"/>
            <a:ext cx="4754562" cy="3673979"/>
          </a:xfrm>
        </p:spPr>
      </p:pic>
    </p:spTree>
    <p:extLst>
      <p:ext uri="{BB962C8B-B14F-4D97-AF65-F5344CB8AC3E}">
        <p14:creationId xmlns:p14="http://schemas.microsoft.com/office/powerpoint/2010/main" val="278705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8" y="1594484"/>
            <a:ext cx="5116721" cy="393347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77" y="409920"/>
            <a:ext cx="3810000" cy="28575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23" y="3792682"/>
            <a:ext cx="3999023" cy="24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2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Group of plants and animals that depend on each other to survive</a:t>
            </a:r>
          </a:p>
          <a:p>
            <a:endParaRPr lang="en-US" dirty="0"/>
          </a:p>
          <a:p>
            <a:r>
              <a:rPr lang="en-US" dirty="0" smtClean="0"/>
              <a:t>Pond</a:t>
            </a:r>
          </a:p>
          <a:p>
            <a:r>
              <a:rPr lang="en-US" dirty="0" smtClean="0"/>
              <a:t>Park</a:t>
            </a:r>
          </a:p>
          <a:p>
            <a:r>
              <a:rPr lang="en-US" dirty="0" smtClean="0"/>
              <a:t>Rain forest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70" y="1289304"/>
            <a:ext cx="6392088" cy="4498432"/>
          </a:xfrm>
        </p:spPr>
      </p:pic>
    </p:spTree>
    <p:extLst>
      <p:ext uri="{BB962C8B-B14F-4D97-AF65-F5344CB8AC3E}">
        <p14:creationId xmlns:p14="http://schemas.microsoft.com/office/powerpoint/2010/main" val="361534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Small changes can have a big affect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Clear cutting – soil erosion – loss of food and shelter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767897"/>
            <a:ext cx="4624370" cy="4624370"/>
          </a:xfrm>
        </p:spPr>
      </p:pic>
    </p:spTree>
    <p:extLst>
      <p:ext uri="{BB962C8B-B14F-4D97-AF65-F5344CB8AC3E}">
        <p14:creationId xmlns:p14="http://schemas.microsoft.com/office/powerpoint/2010/main" val="271372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Place where plants and animals live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Rainforest – most diverse habitat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7" y="1582376"/>
            <a:ext cx="5865201" cy="3904024"/>
          </a:xfrm>
        </p:spPr>
      </p:pic>
    </p:spTree>
    <p:extLst>
      <p:ext uri="{BB962C8B-B14F-4D97-AF65-F5344CB8AC3E}">
        <p14:creationId xmlns:p14="http://schemas.microsoft.com/office/powerpoint/2010/main" val="326044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548046"/>
            <a:ext cx="4754563" cy="35659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15" y="729816"/>
            <a:ext cx="3251200" cy="243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06" y="3273136"/>
            <a:ext cx="2592843" cy="34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2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When species die out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Dodo birds</a:t>
            </a:r>
          </a:p>
          <a:p>
            <a:endParaRPr lang="en-US" dirty="0"/>
          </a:p>
          <a:p>
            <a:r>
              <a:rPr lang="en-US" dirty="0" smtClean="0"/>
              <a:t>Mauritius Island</a:t>
            </a:r>
          </a:p>
          <a:p>
            <a:endParaRPr lang="en-US" dirty="0"/>
          </a:p>
          <a:p>
            <a:r>
              <a:rPr lang="en-US" dirty="0" smtClean="0"/>
              <a:t>Habitat destruction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75" y="1414092"/>
            <a:ext cx="4538768" cy="4280125"/>
          </a:xfrm>
        </p:spPr>
      </p:pic>
    </p:spTree>
    <p:extLst>
      <p:ext uri="{BB962C8B-B14F-4D97-AF65-F5344CB8AC3E}">
        <p14:creationId xmlns:p14="http://schemas.microsoft.com/office/powerpoint/2010/main" val="4290666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89</TotalTime>
  <Words>115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</vt:lpstr>
      <vt:lpstr>3-3</vt:lpstr>
      <vt:lpstr>Environment</vt:lpstr>
      <vt:lpstr>Limits on life</vt:lpstr>
      <vt:lpstr>PowerPoint Presentation</vt:lpstr>
      <vt:lpstr>ecosystem</vt:lpstr>
      <vt:lpstr>Changes in ecosystems</vt:lpstr>
      <vt:lpstr>habitat</vt:lpstr>
      <vt:lpstr>PowerPoint Presentation</vt:lpstr>
      <vt:lpstr>Extinction</vt:lpstr>
      <vt:lpstr>PowerPoint Presentation</vt:lpstr>
      <vt:lpstr>Soil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3-3</dc:title>
  <dc:creator>Nick Meyers</dc:creator>
  <cp:lastModifiedBy>Nick Meyers</cp:lastModifiedBy>
  <cp:revision>6</cp:revision>
  <dcterms:created xsi:type="dcterms:W3CDTF">2014-10-07T00:38:22Z</dcterms:created>
  <dcterms:modified xsi:type="dcterms:W3CDTF">2014-10-08T15:56:31Z</dcterms:modified>
</cp:coreProperties>
</file>