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76" r:id="rId10"/>
    <p:sldId id="263" r:id="rId11"/>
    <p:sldId id="264" r:id="rId12"/>
    <p:sldId id="265" r:id="rId13"/>
    <p:sldId id="277" r:id="rId14"/>
    <p:sldId id="266" r:id="rId15"/>
    <p:sldId id="267" r:id="rId16"/>
    <p:sldId id="268" r:id="rId17"/>
    <p:sldId id="269" r:id="rId18"/>
    <p:sldId id="278" r:id="rId19"/>
    <p:sldId id="270" r:id="rId20"/>
    <p:sldId id="271" r:id="rId21"/>
    <p:sldId id="279" r:id="rId22"/>
    <p:sldId id="272" r:id="rId23"/>
    <p:sldId id="280" r:id="rId24"/>
    <p:sldId id="273" r:id="rId25"/>
    <p:sldId id="27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A4D8-1BAB-44A0-B86A-123D1DB2AA3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3D78F4-EEC8-4054-857C-069B179E78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A4D8-1BAB-44A0-B86A-123D1DB2AA3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78F4-EEC8-4054-857C-069B179E78F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33D78F4-EEC8-4054-857C-069B179E78F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A4D8-1BAB-44A0-B86A-123D1DB2AA3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A4D8-1BAB-44A0-B86A-123D1DB2AA3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33D78F4-EEC8-4054-857C-069B179E78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A4D8-1BAB-44A0-B86A-123D1DB2AA3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3D78F4-EEC8-4054-857C-069B179E78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221A4D8-1BAB-44A0-B86A-123D1DB2AA3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D78F4-EEC8-4054-857C-069B179E78F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A4D8-1BAB-44A0-B86A-123D1DB2AA3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33D78F4-EEC8-4054-857C-069B179E78F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A4D8-1BAB-44A0-B86A-123D1DB2AA3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33D78F4-EEC8-4054-857C-069B179E7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A4D8-1BAB-44A0-B86A-123D1DB2AA3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3D78F4-EEC8-4054-857C-069B179E78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3D78F4-EEC8-4054-857C-069B179E78F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A4D8-1BAB-44A0-B86A-123D1DB2AA3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33D78F4-EEC8-4054-857C-069B179E78F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221A4D8-1BAB-44A0-B86A-123D1DB2AA3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221A4D8-1BAB-44A0-B86A-123D1DB2AA36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33D78F4-EEC8-4054-857C-069B179E78F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World Climates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3-2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Climates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Desert climate</a:t>
            </a:r>
          </a:p>
          <a:p>
            <a:endParaRPr lang="en-US" dirty="0" smtClean="0"/>
          </a:p>
          <a:p>
            <a:r>
              <a:rPr lang="en-US" dirty="0" smtClean="0"/>
              <a:t>Less than 10 inches of rain a year</a:t>
            </a:r>
          </a:p>
          <a:p>
            <a:endParaRPr lang="en-US" dirty="0" smtClean="0"/>
          </a:p>
          <a:p>
            <a:r>
              <a:rPr lang="en-US" dirty="0" smtClean="0"/>
              <a:t>130 F during day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Cool at night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90800"/>
            <a:ext cx="5003031" cy="2971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Steppe Climates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Steppes – semidry grasslands or prairies</a:t>
            </a:r>
          </a:p>
          <a:p>
            <a:endParaRPr lang="en-US" dirty="0" smtClean="0"/>
          </a:p>
          <a:p>
            <a:r>
              <a:rPr lang="en-US" dirty="0" smtClean="0"/>
              <a:t>Next to deserts</a:t>
            </a:r>
          </a:p>
          <a:p>
            <a:endParaRPr lang="en-US" dirty="0" smtClean="0"/>
          </a:p>
          <a:p>
            <a:r>
              <a:rPr lang="en-US" dirty="0" smtClean="0"/>
              <a:t>Short spread out grasses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57400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Temperate Climates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“Moderate or Mild”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4 seasons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Middle latitudes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133600"/>
            <a:ext cx="4667133" cy="2895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7311632" cy="4876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61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Mediterranean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Hot, dry, sunny summers</a:t>
            </a:r>
          </a:p>
          <a:p>
            <a:endParaRPr lang="en-US" dirty="0" smtClean="0"/>
          </a:p>
          <a:p>
            <a:r>
              <a:rPr lang="en-US" dirty="0" smtClean="0"/>
              <a:t>Mild wet winters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Coastal areas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2362200"/>
            <a:ext cx="4354286" cy="2514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 Subtropical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Hot and muggy summers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Warm moist air from ocean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Hurricanes</a:t>
            </a:r>
          </a:p>
          <a:p>
            <a:endParaRPr lang="en-US" dirty="0" smtClean="0"/>
          </a:p>
          <a:p>
            <a:r>
              <a:rPr lang="en-US" dirty="0" smtClean="0"/>
              <a:t>SE United States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24" y="2209800"/>
            <a:ext cx="5099728" cy="3124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West Coast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508248" cy="46817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West coast of areas</a:t>
            </a:r>
          </a:p>
          <a:p>
            <a:endParaRPr lang="en-US" dirty="0" smtClean="0"/>
          </a:p>
          <a:p>
            <a:r>
              <a:rPr lang="en-US" dirty="0" smtClean="0"/>
              <a:t>Moisture from sea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Mild temperature all year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362200"/>
            <a:ext cx="4613190" cy="24384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 Continental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051048" cy="468172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 distinct seasons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Michigan!</a:t>
            </a:r>
          </a:p>
          <a:p>
            <a:endParaRPr lang="en-US" dirty="0" smtClean="0"/>
          </a:p>
          <a:p>
            <a:r>
              <a:rPr lang="en-US" dirty="0" smtClean="0"/>
              <a:t>Mild spring and fall</a:t>
            </a:r>
          </a:p>
          <a:p>
            <a:endParaRPr lang="en-US" dirty="0" smtClean="0"/>
          </a:p>
          <a:p>
            <a:r>
              <a:rPr lang="en-US" dirty="0" smtClean="0"/>
              <a:t>Cold snowy winters</a:t>
            </a:r>
          </a:p>
          <a:p>
            <a:endParaRPr lang="en-US" dirty="0" smtClean="0"/>
          </a:p>
          <a:p>
            <a:r>
              <a:rPr lang="en-US" dirty="0" smtClean="0"/>
              <a:t>Hot summers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31364"/>
            <a:ext cx="5393153" cy="23622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6428852" cy="51816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7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and Highland Climates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68846"/>
            <a:ext cx="7851648" cy="525447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Climate Zones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Five major climate zones: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Tropical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Temperature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Polar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Highland</a:t>
            </a:r>
          </a:p>
          <a:p>
            <a:endParaRPr lang="en-US" dirty="0" smtClean="0"/>
          </a:p>
          <a:p>
            <a:r>
              <a:rPr lang="en-US" dirty="0" smtClean="0"/>
              <a:t>Based on: Temperature, precipitation, and native plants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2133600"/>
            <a:ext cx="4421495" cy="27432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Subarctic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3508248" cy="468172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Very cold winters</a:t>
            </a:r>
          </a:p>
          <a:p>
            <a:endParaRPr lang="en-US" dirty="0" smtClean="0"/>
          </a:p>
          <a:p>
            <a:r>
              <a:rPr lang="en-US" dirty="0" smtClean="0"/>
              <a:t>Short cool summers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Taiga forests - evergreen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438400"/>
            <a:ext cx="4896385" cy="24384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14947"/>
            <a:ext cx="7635426" cy="5029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63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Coastal areas along Arctic Ocean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Permafrost – permanently frozen soil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4038600" cy="302895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68136"/>
            <a:ext cx="7362342" cy="518519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80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North and South Poles</a:t>
            </a:r>
          </a:p>
          <a:p>
            <a:endParaRPr lang="en-US" dirty="0" smtClean="0"/>
          </a:p>
          <a:p>
            <a:r>
              <a:rPr lang="en-US" dirty="0" smtClean="0"/>
              <a:t>-120 F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No plants</a:t>
            </a:r>
          </a:p>
          <a:p>
            <a:endParaRPr lang="en-US" dirty="0" smtClean="0"/>
          </a:p>
          <a:p>
            <a:r>
              <a:rPr lang="en-US" dirty="0" smtClean="0"/>
              <a:t>Penguins and Polar Bears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71790"/>
            <a:ext cx="3506928" cy="46815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86000"/>
            <a:ext cx="2636520" cy="16478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Highland Climates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Mountains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981200"/>
            <a:ext cx="5455229" cy="3429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638372"/>
            <a:ext cx="8689848" cy="561792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Tropic of Cancer to Tropic of Capricorn</a:t>
            </a:r>
          </a:p>
          <a:p>
            <a:endParaRPr lang="en-US" dirty="0" smtClean="0"/>
          </a:p>
          <a:p>
            <a:r>
              <a:rPr lang="en-US" dirty="0" smtClean="0"/>
              <a:t>Starts at equator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384" y="2057400"/>
            <a:ext cx="5189146" cy="2895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182444" cy="404012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0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 Tropical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Warm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Muggy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Rainy</a:t>
            </a:r>
          </a:p>
          <a:p>
            <a:endParaRPr lang="en-US" dirty="0" smtClean="0"/>
          </a:p>
          <a:p>
            <a:r>
              <a:rPr lang="en-US" dirty="0" smtClean="0"/>
              <a:t>450 inches a year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740" y="1752600"/>
            <a:ext cx="5420412" cy="3505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Humid Tropical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Monsoons – seasonal winds that bring dry or moist air</a:t>
            </a:r>
          </a:p>
          <a:p>
            <a:endParaRPr lang="en-US" dirty="0" smtClean="0"/>
          </a:p>
          <a:p>
            <a:r>
              <a:rPr lang="en-US" dirty="0" smtClean="0"/>
              <a:t>Rainforest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86000"/>
            <a:ext cx="4572000" cy="304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Savanna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Long, hot dry season</a:t>
            </a:r>
          </a:p>
          <a:p>
            <a:endParaRPr lang="en-US" dirty="0" smtClean="0"/>
          </a:p>
          <a:p>
            <a:r>
              <a:rPr lang="en-US" dirty="0" smtClean="0"/>
              <a:t>Short periods of rain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Savannas – areas of tall grasses and scattered trees or shrubs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52" y="2362200"/>
            <a:ext cx="4477810" cy="27432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838160" cy="4495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493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474</TotalTime>
  <Words>229</Words>
  <Application>Microsoft Office PowerPoint</Application>
  <PresentationFormat>On-screen Show (4:3)</PresentationFormat>
  <Paragraphs>122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Georgia</vt:lpstr>
      <vt:lpstr>Wingdings</vt:lpstr>
      <vt:lpstr>Wingdings 2</vt:lpstr>
      <vt:lpstr>Civic</vt:lpstr>
      <vt:lpstr>3-2</vt:lpstr>
      <vt:lpstr>Major Climate Zones</vt:lpstr>
      <vt:lpstr>PowerPoint Presentation</vt:lpstr>
      <vt:lpstr>Tropical</vt:lpstr>
      <vt:lpstr>PowerPoint Presentation</vt:lpstr>
      <vt:lpstr>Humid Tropical</vt:lpstr>
      <vt:lpstr>Humid Tropical</vt:lpstr>
      <vt:lpstr>Tropical Savanna</vt:lpstr>
      <vt:lpstr>PowerPoint Presentation</vt:lpstr>
      <vt:lpstr>Dry Climates</vt:lpstr>
      <vt:lpstr>Steppe Climates</vt:lpstr>
      <vt:lpstr>Temperate Climates</vt:lpstr>
      <vt:lpstr>PowerPoint Presentation</vt:lpstr>
      <vt:lpstr>Mediterranean Climate</vt:lpstr>
      <vt:lpstr>Humid Subtropical</vt:lpstr>
      <vt:lpstr>Marine West Coast </vt:lpstr>
      <vt:lpstr>Humid Continental</vt:lpstr>
      <vt:lpstr>PowerPoint Presentation</vt:lpstr>
      <vt:lpstr>Polar and Highland Climates</vt:lpstr>
      <vt:lpstr>Subarctic Climate</vt:lpstr>
      <vt:lpstr>PowerPoint Presentation</vt:lpstr>
      <vt:lpstr>Tundra</vt:lpstr>
      <vt:lpstr>PowerPoint Presentation</vt:lpstr>
      <vt:lpstr>Ice Cap</vt:lpstr>
      <vt:lpstr>Highland Climates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2-1</dc:title>
  <dc:creator>Beth Meyers</dc:creator>
  <cp:lastModifiedBy>Nick Meyers</cp:lastModifiedBy>
  <cp:revision>14</cp:revision>
  <dcterms:created xsi:type="dcterms:W3CDTF">2014-09-30T23:51:03Z</dcterms:created>
  <dcterms:modified xsi:type="dcterms:W3CDTF">2014-10-01T19:34:33Z</dcterms:modified>
</cp:coreProperties>
</file>