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75" r:id="rId16"/>
    <p:sldId id="268" r:id="rId17"/>
    <p:sldId id="276" r:id="rId18"/>
    <p:sldId id="269" r:id="rId19"/>
    <p:sldId id="270" r:id="rId20"/>
    <p:sldId id="271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F5D872-F191-4080-85A7-00766568195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53787B-23B8-45F2-9FF7-4DC068DB82F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China Today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26-3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1989 – Tiananmen Square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Beijing - Capital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100,000 pro-democracy protestors</a:t>
            </a:r>
          </a:p>
          <a:p>
            <a:endParaRPr lang="en-US" dirty="0" smtClean="0"/>
          </a:p>
          <a:p>
            <a:r>
              <a:rPr lang="en-US" dirty="0" smtClean="0"/>
              <a:t>Tanks and troops killed hundreds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1950 – Controlled Buddhist region of Tibet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1959 – Rebellion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China crushed revolt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Dalai Lama – leader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Fled to India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4261184" cy="2590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00789"/>
            <a:ext cx="4038600" cy="2423160"/>
          </a:xfrm>
        </p:spPr>
      </p:pic>
    </p:spTree>
    <p:extLst>
      <p:ext uri="{BB962C8B-B14F-4D97-AF65-F5344CB8AC3E}">
        <p14:creationId xmlns:p14="http://schemas.microsoft.com/office/powerpoint/2010/main" val="9431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</a:t>
            </a:r>
            <a:r>
              <a:rPr lang="en-US" dirty="0" err="1" smtClean="0"/>
              <a:t>vs</a:t>
            </a:r>
            <a:r>
              <a:rPr lang="en-US" dirty="0" smtClean="0"/>
              <a:t> Urban China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53200" cy="50105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Shanghai – largest city</a:t>
            </a:r>
          </a:p>
          <a:p>
            <a:pPr lvl="1"/>
            <a:r>
              <a:rPr lang="en-US" dirty="0" smtClean="0"/>
              <a:t>15 million people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Seaport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Industrial and commercial center</a:t>
            </a:r>
          </a:p>
          <a:p>
            <a:r>
              <a:rPr lang="en-US" dirty="0" smtClean="0"/>
              <a:t>Nightlife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057400"/>
            <a:ext cx="3965448" cy="34439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3" y="1828800"/>
            <a:ext cx="8269178" cy="3276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Beijing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Forbidden City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Former home of China’s emperors</a:t>
            </a:r>
          </a:p>
          <a:p>
            <a:endParaRPr lang="en-US" dirty="0" smtClean="0"/>
          </a:p>
          <a:p>
            <a:r>
              <a:rPr lang="en-US" dirty="0" smtClean="0"/>
              <a:t>Once off limits</a:t>
            </a:r>
          </a:p>
          <a:p>
            <a:endParaRPr lang="en-US" dirty="0" smtClean="0"/>
          </a:p>
          <a:p>
            <a:r>
              <a:rPr lang="en-US" dirty="0" smtClean="0"/>
              <a:t>Museum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4411870" cy="2286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6866" cy="5181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3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 and </a:t>
            </a:r>
            <a:r>
              <a:rPr lang="en-US" dirty="0" smtClean="0"/>
              <a:t>Macao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Port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ities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Trade</a:t>
            </a:r>
          </a:p>
          <a:p>
            <a:endParaRPr lang="en-US" dirty="0" smtClean="0"/>
          </a:p>
          <a:p>
            <a:r>
              <a:rPr lang="en-US" dirty="0" smtClean="0"/>
              <a:t>Tourism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European colonies</a:t>
            </a:r>
          </a:p>
          <a:p>
            <a:pPr lvl="1"/>
            <a:r>
              <a:rPr lang="en-US" dirty="0" smtClean="0"/>
              <a:t>Hong Kong – UK 1997</a:t>
            </a:r>
          </a:p>
          <a:p>
            <a:pPr lvl="1"/>
            <a:r>
              <a:rPr lang="en-US" dirty="0" smtClean="0"/>
              <a:t>Macao – Portugal 1999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447800"/>
            <a:ext cx="4838335" cy="4605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Pollution</a:t>
            </a:r>
          </a:p>
          <a:p>
            <a:endParaRPr lang="en-US" dirty="0" smtClean="0"/>
          </a:p>
          <a:p>
            <a:r>
              <a:rPr lang="en-US" dirty="0" smtClean="0"/>
              <a:t>Large population</a:t>
            </a:r>
          </a:p>
          <a:p>
            <a:endParaRPr lang="en-US" dirty="0" smtClean="0"/>
          </a:p>
          <a:p>
            <a:r>
              <a:rPr lang="en-US" dirty="0" smtClean="0"/>
              <a:t>Coal power plants</a:t>
            </a:r>
          </a:p>
          <a:p>
            <a:endParaRPr lang="en-US" dirty="0" smtClean="0"/>
          </a:p>
          <a:p>
            <a:r>
              <a:rPr lang="en-US" dirty="0" smtClean="0"/>
              <a:t>Loss of farms and </a:t>
            </a:r>
            <a:r>
              <a:rPr lang="en-US" dirty="0" smtClean="0"/>
              <a:t>forests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75" y="1981200"/>
            <a:ext cx="4535877" cy="3124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 market economy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You choose your career</a:t>
            </a:r>
          </a:p>
          <a:p>
            <a:endParaRPr lang="en-US" dirty="0" smtClean="0"/>
          </a:p>
          <a:p>
            <a:r>
              <a:rPr lang="en-US" dirty="0" smtClean="0"/>
              <a:t>Decide what you sell</a:t>
            </a:r>
          </a:p>
          <a:p>
            <a:endParaRPr lang="en-US" dirty="0" smtClean="0"/>
          </a:p>
          <a:p>
            <a:r>
              <a:rPr lang="en-US" dirty="0" smtClean="0"/>
              <a:t>Keep profits earned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1" y="1905000"/>
            <a:ext cx="4494371" cy="3352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Gorge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Hydroelectric power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Chang Jiang River</a:t>
            </a:r>
          </a:p>
          <a:p>
            <a:pPr lvl="1"/>
            <a:r>
              <a:rPr lang="en-US" dirty="0" smtClean="0"/>
              <a:t>World’s largest</a:t>
            </a:r>
          </a:p>
          <a:p>
            <a:endParaRPr lang="en-US" dirty="0" smtClean="0"/>
          </a:p>
          <a:p>
            <a:r>
              <a:rPr lang="en-US" dirty="0" smtClean="0"/>
              <a:t>Millions of people displaced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2993"/>
            <a:ext cx="4038600" cy="301875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534444"/>
            <a:ext cx="4038600" cy="23558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799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Dam video clip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China Today Video Clip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Command economy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Government own all business</a:t>
            </a:r>
          </a:p>
          <a:p>
            <a:endParaRPr lang="en-US" dirty="0" smtClean="0"/>
          </a:p>
          <a:p>
            <a:r>
              <a:rPr lang="en-US" dirty="0" smtClean="0"/>
              <a:t>Makes all decisions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981200"/>
            <a:ext cx="4456407" cy="2971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Used to have a command economy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1970’s – started a mixed economy</a:t>
            </a:r>
          </a:p>
          <a:p>
            <a:endParaRPr lang="en-US" dirty="0" smtClean="0"/>
          </a:p>
          <a:p>
            <a:r>
              <a:rPr lang="en-US" dirty="0" smtClean="0"/>
              <a:t>Special economic zones for foreign businesses</a:t>
            </a:r>
          </a:p>
          <a:p>
            <a:endParaRPr lang="en-US" dirty="0" smtClean="0"/>
          </a:p>
          <a:p>
            <a:r>
              <a:rPr lang="en-US" dirty="0" smtClean="0"/>
              <a:t>Allowed some private business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largest economy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807369"/>
            <a:ext cx="3810000" cy="381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 Chinese are farmers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15% of land is good for farming</a:t>
            </a:r>
          </a:p>
          <a:p>
            <a:endParaRPr lang="en-US" dirty="0" smtClean="0"/>
          </a:p>
          <a:p>
            <a:r>
              <a:rPr lang="en-US" dirty="0" smtClean="0"/>
              <a:t>Terraces</a:t>
            </a:r>
          </a:p>
          <a:p>
            <a:endParaRPr lang="en-US" dirty="0" smtClean="0"/>
          </a:p>
          <a:p>
            <a:r>
              <a:rPr lang="en-US" dirty="0" smtClean="0"/>
              <a:t>Land worked at high levels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057400"/>
            <a:ext cx="4405924" cy="3124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Most profitable part of economy</a:t>
            </a:r>
          </a:p>
          <a:p>
            <a:endParaRPr lang="en-US" dirty="0" smtClean="0"/>
          </a:p>
          <a:p>
            <a:r>
              <a:rPr lang="en-US" dirty="0" smtClean="0"/>
              <a:t>Growing </a:t>
            </a:r>
            <a:r>
              <a:rPr lang="en-US" dirty="0" smtClean="0"/>
              <a:t>rapidly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4572000" cy="304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Improved living standards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Cars</a:t>
            </a:r>
          </a:p>
          <a:p>
            <a:pPr lvl="1"/>
            <a:r>
              <a:rPr lang="en-US" dirty="0" smtClean="0"/>
              <a:t>Computers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Rural still poor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057400"/>
            <a:ext cx="4863703" cy="3276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 political freedom</a:t>
            </a:r>
          </a:p>
          <a:p>
            <a:endParaRPr lang="en-US" dirty="0" smtClean="0"/>
          </a:p>
          <a:p>
            <a:r>
              <a:rPr lang="en-US" dirty="0" smtClean="0"/>
              <a:t>Newspapers</a:t>
            </a:r>
          </a:p>
          <a:p>
            <a:endParaRPr lang="en-US" dirty="0" smtClean="0"/>
          </a:p>
          <a:p>
            <a:r>
              <a:rPr lang="en-US" dirty="0" smtClean="0"/>
              <a:t>Internet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Controls information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Limiting trade – Human rights issues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25" y="987552"/>
            <a:ext cx="3048000" cy="22893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75" y="3559016"/>
            <a:ext cx="3314700" cy="24943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210</TotalTime>
  <Words>222</Words>
  <Application>Microsoft Office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Georgia</vt:lpstr>
      <vt:lpstr>Wingdings</vt:lpstr>
      <vt:lpstr>Wingdings 2</vt:lpstr>
      <vt:lpstr>Civic</vt:lpstr>
      <vt:lpstr>Chapter 26-3</vt:lpstr>
      <vt:lpstr>Economy</vt:lpstr>
      <vt:lpstr>PowerPoint Presentation</vt:lpstr>
      <vt:lpstr>PowerPoint Presentation</vt:lpstr>
      <vt:lpstr>China</vt:lpstr>
      <vt:lpstr>Agriculture</vt:lpstr>
      <vt:lpstr>Industry</vt:lpstr>
      <vt:lpstr>Economic Growth</vt:lpstr>
      <vt:lpstr>Government</vt:lpstr>
      <vt:lpstr>PowerPoint Presentation</vt:lpstr>
      <vt:lpstr>PowerPoint Presentation</vt:lpstr>
      <vt:lpstr>PowerPoint Presentation</vt:lpstr>
      <vt:lpstr>Rural vs Urban China</vt:lpstr>
      <vt:lpstr>PowerPoint Presentation</vt:lpstr>
      <vt:lpstr>PowerPoint Presentation</vt:lpstr>
      <vt:lpstr>Beijing</vt:lpstr>
      <vt:lpstr>PowerPoint Presentation</vt:lpstr>
      <vt:lpstr>Hong Kong and Macao</vt:lpstr>
      <vt:lpstr>Environment</vt:lpstr>
      <vt:lpstr>Three Gorge Dam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26-3</dc:title>
  <dc:creator>Beth Meyers</dc:creator>
  <cp:lastModifiedBy>Nick Meyers</cp:lastModifiedBy>
  <cp:revision>8</cp:revision>
  <dcterms:created xsi:type="dcterms:W3CDTF">2015-04-27T23:36:07Z</dcterms:created>
  <dcterms:modified xsi:type="dcterms:W3CDTF">2015-04-28T14:35:49Z</dcterms:modified>
</cp:coreProperties>
</file>