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sXVk37bltHxD1rDPwtNM8Q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Adaptations and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4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307323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Inherited trait that increases an organism’s chance of surviving and reproducing in an environment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organisms adapt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5" y="1517951"/>
            <a:ext cx="6209251" cy="46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5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2371408" cy="4195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Physical characteristics – how its </a:t>
            </a:r>
            <a:r>
              <a:rPr lang="en-US" dirty="0" err="1" smtClean="0">
                <a:solidFill>
                  <a:srgbClr val="FFC000"/>
                </a:solidFill>
              </a:rPr>
              <a:t>buit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Color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Shape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Teeth</a:t>
            </a:r>
          </a:p>
          <a:p>
            <a:endParaRPr lang="en-US" dirty="0"/>
          </a:p>
          <a:p>
            <a:r>
              <a:rPr lang="en-US" dirty="0" smtClean="0"/>
              <a:t>Feet</a:t>
            </a:r>
          </a:p>
          <a:p>
            <a:endParaRPr lang="en-US" dirty="0"/>
          </a:p>
          <a:p>
            <a:r>
              <a:rPr lang="en-US" dirty="0" smtClean="0"/>
              <a:t>Thorns</a:t>
            </a:r>
            <a:endParaRPr lang="en-US" dirty="0"/>
          </a:p>
        </p:txBody>
      </p:sp>
      <p:pic>
        <p:nvPicPr>
          <p:cNvPr id="8194" name="Picture 2" descr="Image result for structural adaptation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3" y="1500273"/>
            <a:ext cx="5993818" cy="46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296566" cy="4195763"/>
          </a:xfrm>
        </p:spPr>
        <p:txBody>
          <a:bodyPr/>
          <a:lstStyle/>
          <a:p>
            <a:r>
              <a:rPr lang="en-US" dirty="0" smtClean="0"/>
              <a:t>Internal systems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Physiology – normal functions of an organism</a:t>
            </a:r>
          </a:p>
          <a:p>
            <a:endParaRPr lang="en-US" dirty="0"/>
          </a:p>
          <a:p>
            <a:r>
              <a:rPr lang="en-US" dirty="0" smtClean="0"/>
              <a:t>Biochemistry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What the structures do for the organism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functional vs structural adaptation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97" y="1683153"/>
            <a:ext cx="5918240" cy="45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9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2930806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Behavior or action</a:t>
            </a:r>
          </a:p>
          <a:p>
            <a:endParaRPr lang="en-US" dirty="0"/>
          </a:p>
          <a:p>
            <a:r>
              <a:rPr lang="en-US" dirty="0" smtClean="0"/>
              <a:t>Migration</a:t>
            </a:r>
          </a:p>
          <a:p>
            <a:endParaRPr lang="en-US" dirty="0"/>
          </a:p>
          <a:p>
            <a:r>
              <a:rPr lang="en-US" dirty="0" smtClean="0"/>
              <a:t>Hibernation</a:t>
            </a:r>
            <a:endParaRPr lang="en-US" dirty="0"/>
          </a:p>
        </p:txBody>
      </p:sp>
      <p:pic>
        <p:nvPicPr>
          <p:cNvPr id="10244" name="Picture 4" descr="Image result for bird mig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64" y="2305942"/>
            <a:ext cx="7365927" cy="27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0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038382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Change over time</a:t>
            </a:r>
          </a:p>
          <a:p>
            <a:endParaRPr lang="en-US" dirty="0"/>
          </a:p>
          <a:p>
            <a:r>
              <a:rPr lang="en-US" dirty="0" smtClean="0"/>
              <a:t>Look or behave differently that ancestors</a:t>
            </a:r>
            <a:endParaRPr lang="en-US" dirty="0"/>
          </a:p>
        </p:txBody>
      </p:sp>
      <p:pic>
        <p:nvPicPr>
          <p:cNvPr id="11266" name="Picture 2" descr="Image result for evolution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7" y="689592"/>
            <a:ext cx="4268421" cy="54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3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Evolution works</a:t>
            </a:r>
            <a:br>
              <a:rPr lang="en-US" dirty="0"/>
            </a:br>
            <a:r>
              <a:rPr lang="en-US" dirty="0" err="1">
                <a:hlinkClick r:id="rId2"/>
              </a:rPr>
              <a:t>Kurzgesagt</a:t>
            </a:r>
            <a:r>
              <a:rPr lang="en-US" dirty="0">
                <a:hlinkClick r:id="rId2"/>
              </a:rPr>
              <a:t> –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8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081413" cy="4195763"/>
          </a:xfrm>
        </p:spPr>
        <p:txBody>
          <a:bodyPr/>
          <a:lstStyle/>
          <a:p>
            <a:r>
              <a:rPr lang="en-US" dirty="0" smtClean="0"/>
              <a:t>Antibiotic Resistance – bacteria evolve to resist medicine and surviving bacteria pass of traits</a:t>
            </a:r>
          </a:p>
          <a:p>
            <a:endParaRPr lang="en-US" dirty="0"/>
          </a:p>
          <a:p>
            <a:r>
              <a:rPr lang="en-US" dirty="0" smtClean="0"/>
              <a:t>Super colds </a:t>
            </a:r>
            <a:endParaRPr lang="en-US" dirty="0"/>
          </a:p>
        </p:txBody>
      </p:sp>
      <p:pic>
        <p:nvPicPr>
          <p:cNvPr id="12290" name="Picture 2" descr="Image result for antibiotic resistant bacteria evol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4" y="2246954"/>
            <a:ext cx="7047197" cy="34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7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96307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When the last individual of a species dies</a:t>
            </a:r>
          </a:p>
          <a:p>
            <a:endParaRPr lang="en-US" dirty="0"/>
          </a:p>
          <a:p>
            <a:r>
              <a:rPr lang="en-US" dirty="0" smtClean="0"/>
              <a:t>This happens when a species lacks variation</a:t>
            </a:r>
            <a:endParaRPr lang="en-US" dirty="0"/>
          </a:p>
        </p:txBody>
      </p:sp>
      <p:pic>
        <p:nvPicPr>
          <p:cNvPr id="13314" name="Picture 2" descr="Image result for extinct anim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35" y="1707907"/>
            <a:ext cx="6182491" cy="4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5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2608076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Branch of biology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Studies why many species are in trouble and how to save them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338" name="Picture 2" descr="Image result for conservation bi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00" y="1735557"/>
            <a:ext cx="6572254" cy="44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Slight differences in inherited traits among individuals in a population</a:t>
            </a:r>
          </a:p>
          <a:p>
            <a:endParaRPr lang="en-US" dirty="0"/>
          </a:p>
          <a:p>
            <a:r>
              <a:rPr lang="en-US" dirty="0" smtClean="0"/>
              <a:t>Mutations can produce slight differences</a:t>
            </a:r>
          </a:p>
          <a:p>
            <a:endParaRPr lang="en-US" dirty="0"/>
          </a:p>
          <a:p>
            <a:r>
              <a:rPr lang="en-US" dirty="0" smtClean="0"/>
              <a:t>Feather color</a:t>
            </a:r>
          </a:p>
          <a:p>
            <a:r>
              <a:rPr lang="en-US" dirty="0" smtClean="0"/>
              <a:t>Nest building skills</a:t>
            </a:r>
            <a:endParaRPr lang="en-US" dirty="0"/>
          </a:p>
        </p:txBody>
      </p:sp>
      <p:pic>
        <p:nvPicPr>
          <p:cNvPr id="1026" name="Picture 2" descr="Image result for funny bird n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02" y="1152983"/>
            <a:ext cx="3381759" cy="52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6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Galapagos Islands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Clip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Galapagos Islands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1976 – Measured traits in a population of medium ground finches</a:t>
            </a:r>
          </a:p>
          <a:p>
            <a:endParaRPr lang="en-US" dirty="0"/>
          </a:p>
          <a:p>
            <a:r>
              <a:rPr lang="en-US" dirty="0" smtClean="0"/>
              <a:t>Birds had variations in beak size</a:t>
            </a:r>
          </a:p>
          <a:p>
            <a:endParaRPr lang="en-US" dirty="0"/>
          </a:p>
          <a:p>
            <a:r>
              <a:rPr lang="en-US" dirty="0" smtClean="0"/>
              <a:t>Most – smaller beaks</a:t>
            </a:r>
          </a:p>
          <a:p>
            <a:endParaRPr lang="en-US" dirty="0"/>
          </a:p>
          <a:p>
            <a:r>
              <a:rPr lang="en-US" dirty="0" smtClean="0"/>
              <a:t>All – preferred to eat small, soft seeds</a:t>
            </a:r>
            <a:endParaRPr lang="en-US" dirty="0"/>
          </a:p>
        </p:txBody>
      </p:sp>
      <p:pic>
        <p:nvPicPr>
          <p:cNvPr id="4098" name="Picture 2" descr="Image result for galapagos isl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336366"/>
            <a:ext cx="6472190" cy="32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6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galapagos islands finches bea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3" y="1342727"/>
            <a:ext cx="9909311" cy="47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0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rain</a:t>
            </a:r>
          </a:p>
          <a:p>
            <a:endParaRPr lang="en-US" dirty="0"/>
          </a:p>
          <a:p>
            <a:r>
              <a:rPr lang="en-US" dirty="0" smtClean="0"/>
              <a:t>No plant reproduction = no new seeds</a:t>
            </a:r>
          </a:p>
          <a:p>
            <a:endParaRPr lang="en-US" dirty="0"/>
          </a:p>
          <a:p>
            <a:r>
              <a:rPr lang="en-US" dirty="0" smtClean="0"/>
              <a:t>All the small eats were eaten = birds started to die</a:t>
            </a:r>
          </a:p>
          <a:p>
            <a:endParaRPr lang="en-US" dirty="0"/>
          </a:p>
          <a:p>
            <a:r>
              <a:rPr lang="en-US" dirty="0" smtClean="0"/>
              <a:t>Only seeds left were larger and hard to open.</a:t>
            </a:r>
          </a:p>
          <a:p>
            <a:endParaRPr lang="en-US" dirty="0"/>
          </a:p>
          <a:p>
            <a:r>
              <a:rPr lang="en-US" dirty="0" smtClean="0"/>
              <a:t>WHO STARTED TO THRIVE?</a:t>
            </a:r>
            <a:endParaRPr lang="en-US" dirty="0"/>
          </a:p>
        </p:txBody>
      </p:sp>
      <p:pic>
        <p:nvPicPr>
          <p:cNvPr id="6146" name="Picture 2" descr="Image result for galapagos islands finches bea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14" y="1648288"/>
            <a:ext cx="4729164" cy="42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5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1978 – Measured the beaks of the surviving birds</a:t>
            </a:r>
          </a:p>
          <a:p>
            <a:endParaRPr lang="en-US" dirty="0" smtClean="0"/>
          </a:p>
          <a:p>
            <a:r>
              <a:rPr lang="en-US" dirty="0" smtClean="0"/>
              <a:t>Most were larger</a:t>
            </a:r>
          </a:p>
          <a:p>
            <a:endParaRPr lang="en-US" dirty="0"/>
          </a:p>
          <a:p>
            <a:r>
              <a:rPr lang="en-US" dirty="0" smtClean="0"/>
              <a:t>In just 2 years the population had changed or evolved.</a:t>
            </a:r>
            <a:endParaRPr lang="en-US" dirty="0"/>
          </a:p>
        </p:txBody>
      </p:sp>
      <p:pic>
        <p:nvPicPr>
          <p:cNvPr id="7170" name="Picture 2" descr="Image result for finches galapagos islands evol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704936"/>
            <a:ext cx="5417068" cy="42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Process that helps individuals with variations survive their environment</a:t>
            </a:r>
          </a:p>
          <a:p>
            <a:endParaRPr lang="en-US" dirty="0"/>
          </a:p>
          <a:p>
            <a:r>
              <a:rPr lang="en-US" dirty="0" smtClean="0"/>
              <a:t>Able to reproduce</a:t>
            </a:r>
          </a:p>
          <a:p>
            <a:endParaRPr lang="en-US" dirty="0"/>
          </a:p>
          <a:p>
            <a:r>
              <a:rPr lang="en-US" dirty="0" smtClean="0"/>
              <a:t>Survival of the Fittest!</a:t>
            </a:r>
            <a:endParaRPr lang="en-US" dirty="0"/>
          </a:p>
        </p:txBody>
      </p:sp>
      <p:pic>
        <p:nvPicPr>
          <p:cNvPr id="2050" name="Picture 2" descr="Image result for natural sel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79" y="2779902"/>
            <a:ext cx="6484208" cy="28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urvival of the fittest exam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27" y="663789"/>
            <a:ext cx="8817708" cy="58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89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</TotalTime>
  <Words>267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Adaptations and Evolution</vt:lpstr>
      <vt:lpstr>Variations</vt:lpstr>
      <vt:lpstr>Galapagos Islands Then</vt:lpstr>
      <vt:lpstr>Galapagos Islands Today</vt:lpstr>
      <vt:lpstr>PowerPoint Presentation</vt:lpstr>
      <vt:lpstr>The next year…</vt:lpstr>
      <vt:lpstr>The next year…</vt:lpstr>
      <vt:lpstr>Natural Selection</vt:lpstr>
      <vt:lpstr>PowerPoint Presentation</vt:lpstr>
      <vt:lpstr>Adaptations</vt:lpstr>
      <vt:lpstr>Structural Adaptations</vt:lpstr>
      <vt:lpstr>Functional Adaptations</vt:lpstr>
      <vt:lpstr>Behavioral Adaptations</vt:lpstr>
      <vt:lpstr>Evolution</vt:lpstr>
      <vt:lpstr>How Evolution works Kurzgesagt – In a Nutshell</vt:lpstr>
      <vt:lpstr>Change Over Time</vt:lpstr>
      <vt:lpstr>Extinction</vt:lpstr>
      <vt:lpstr>Conservation Biology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Nick Meyers</dc:creator>
  <cp:lastModifiedBy>Nick Meyers</cp:lastModifiedBy>
  <cp:revision>15</cp:revision>
  <dcterms:created xsi:type="dcterms:W3CDTF">2019-04-26T15:40:12Z</dcterms:created>
  <dcterms:modified xsi:type="dcterms:W3CDTF">2019-04-29T14:31:21Z</dcterms:modified>
</cp:coreProperties>
</file>